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2" r:id="rId1"/>
    <p:sldMasterId id="2147483704" r:id="rId2"/>
    <p:sldMasterId id="2147483710" r:id="rId3"/>
    <p:sldMasterId id="2147483727" r:id="rId4"/>
  </p:sldMasterIdLst>
  <p:notesMasterIdLst>
    <p:notesMasterId r:id="rId21"/>
  </p:notesMasterIdLst>
  <p:handoutMasterIdLst>
    <p:handoutMasterId r:id="rId22"/>
  </p:handoutMasterIdLst>
  <p:sldIdLst>
    <p:sldId id="256" r:id="rId5"/>
    <p:sldId id="286" r:id="rId6"/>
    <p:sldId id="297" r:id="rId7"/>
    <p:sldId id="288" r:id="rId8"/>
    <p:sldId id="290" r:id="rId9"/>
    <p:sldId id="296" r:id="rId10"/>
    <p:sldId id="299" r:id="rId11"/>
    <p:sldId id="298" r:id="rId12"/>
    <p:sldId id="295" r:id="rId13"/>
    <p:sldId id="301" r:id="rId14"/>
    <p:sldId id="302" r:id="rId15"/>
    <p:sldId id="300" r:id="rId16"/>
    <p:sldId id="291" r:id="rId17"/>
    <p:sldId id="303" r:id="rId18"/>
    <p:sldId id="304" r:id="rId19"/>
    <p:sldId id="294" r:id="rId20"/>
  </p:sldIdLst>
  <p:sldSz cx="13004800" cy="9753600"/>
  <p:notesSz cx="6858000" cy="9144000"/>
  <p:defaultTextStyle>
    <a:defPPr>
      <a:defRPr lang="en-US"/>
    </a:defPPr>
    <a:lvl1pPr algn="l" rtl="0" fontAlgn="base">
      <a:spcBef>
        <a:spcPct val="0"/>
      </a:spcBef>
      <a:spcAft>
        <a:spcPct val="0"/>
      </a:spcAft>
      <a:defRPr sz="4300" kern="1200">
        <a:solidFill>
          <a:srgbClr val="000000"/>
        </a:solidFill>
        <a:latin typeface="Gill Sans" charset="0"/>
        <a:ea typeface="ヒラギノ角ゴ ProN W3" charset="0"/>
        <a:cs typeface="ヒラギノ角ゴ ProN W3" charset="0"/>
        <a:sym typeface="Gill Sans" charset="0"/>
      </a:defRPr>
    </a:lvl1pPr>
    <a:lvl2pPr marL="457105" algn="l" rtl="0" fontAlgn="base">
      <a:spcBef>
        <a:spcPct val="0"/>
      </a:spcBef>
      <a:spcAft>
        <a:spcPct val="0"/>
      </a:spcAft>
      <a:defRPr sz="4300" kern="1200">
        <a:solidFill>
          <a:srgbClr val="000000"/>
        </a:solidFill>
        <a:latin typeface="Gill Sans" charset="0"/>
        <a:ea typeface="ヒラギノ角ゴ ProN W3" charset="0"/>
        <a:cs typeface="ヒラギノ角ゴ ProN W3" charset="0"/>
        <a:sym typeface="Gill Sans" charset="0"/>
      </a:defRPr>
    </a:lvl2pPr>
    <a:lvl3pPr marL="914213" algn="l" rtl="0" fontAlgn="base">
      <a:spcBef>
        <a:spcPct val="0"/>
      </a:spcBef>
      <a:spcAft>
        <a:spcPct val="0"/>
      </a:spcAft>
      <a:defRPr sz="4300" kern="1200">
        <a:solidFill>
          <a:srgbClr val="000000"/>
        </a:solidFill>
        <a:latin typeface="Gill Sans" charset="0"/>
        <a:ea typeface="ヒラギノ角ゴ ProN W3" charset="0"/>
        <a:cs typeface="ヒラギノ角ゴ ProN W3" charset="0"/>
        <a:sym typeface="Gill Sans" charset="0"/>
      </a:defRPr>
    </a:lvl3pPr>
    <a:lvl4pPr marL="1371319" algn="l" rtl="0" fontAlgn="base">
      <a:spcBef>
        <a:spcPct val="0"/>
      </a:spcBef>
      <a:spcAft>
        <a:spcPct val="0"/>
      </a:spcAft>
      <a:defRPr sz="4300" kern="1200">
        <a:solidFill>
          <a:srgbClr val="000000"/>
        </a:solidFill>
        <a:latin typeface="Gill Sans" charset="0"/>
        <a:ea typeface="ヒラギノ角ゴ ProN W3" charset="0"/>
        <a:cs typeface="ヒラギノ角ゴ ProN W3" charset="0"/>
        <a:sym typeface="Gill Sans" charset="0"/>
      </a:defRPr>
    </a:lvl4pPr>
    <a:lvl5pPr marL="1828424" algn="l" rtl="0" fontAlgn="base">
      <a:spcBef>
        <a:spcPct val="0"/>
      </a:spcBef>
      <a:spcAft>
        <a:spcPct val="0"/>
      </a:spcAft>
      <a:defRPr sz="4300" kern="1200">
        <a:solidFill>
          <a:srgbClr val="000000"/>
        </a:solidFill>
        <a:latin typeface="Gill Sans" charset="0"/>
        <a:ea typeface="ヒラギノ角ゴ ProN W3" charset="0"/>
        <a:cs typeface="ヒラギノ角ゴ ProN W3" charset="0"/>
        <a:sym typeface="Gill Sans" charset="0"/>
      </a:defRPr>
    </a:lvl5pPr>
    <a:lvl6pPr marL="2285534" algn="l" defTabSz="457105" rtl="0" eaLnBrk="1" latinLnBrk="0" hangingPunct="1">
      <a:defRPr sz="4300" kern="1200">
        <a:solidFill>
          <a:srgbClr val="000000"/>
        </a:solidFill>
        <a:latin typeface="Gill Sans" charset="0"/>
        <a:ea typeface="ヒラギノ角ゴ ProN W3" charset="0"/>
        <a:cs typeface="ヒラギノ角ゴ ProN W3" charset="0"/>
        <a:sym typeface="Gill Sans" charset="0"/>
      </a:defRPr>
    </a:lvl6pPr>
    <a:lvl7pPr marL="2742637" algn="l" defTabSz="457105" rtl="0" eaLnBrk="1" latinLnBrk="0" hangingPunct="1">
      <a:defRPr sz="4300" kern="1200">
        <a:solidFill>
          <a:srgbClr val="000000"/>
        </a:solidFill>
        <a:latin typeface="Gill Sans" charset="0"/>
        <a:ea typeface="ヒラギノ角ゴ ProN W3" charset="0"/>
        <a:cs typeface="ヒラギノ角ゴ ProN W3" charset="0"/>
        <a:sym typeface="Gill Sans" charset="0"/>
      </a:defRPr>
    </a:lvl7pPr>
    <a:lvl8pPr marL="3199745" algn="l" defTabSz="457105" rtl="0" eaLnBrk="1" latinLnBrk="0" hangingPunct="1">
      <a:defRPr sz="4300" kern="1200">
        <a:solidFill>
          <a:srgbClr val="000000"/>
        </a:solidFill>
        <a:latin typeface="Gill Sans" charset="0"/>
        <a:ea typeface="ヒラギノ角ゴ ProN W3" charset="0"/>
        <a:cs typeface="ヒラギノ角ゴ ProN W3" charset="0"/>
        <a:sym typeface="Gill Sans" charset="0"/>
      </a:defRPr>
    </a:lvl8pPr>
    <a:lvl9pPr marL="3656852" algn="l" defTabSz="457105" rtl="0" eaLnBrk="1" latinLnBrk="0" hangingPunct="1">
      <a:defRPr sz="4300" kern="1200">
        <a:solidFill>
          <a:srgbClr val="000000"/>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9D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259" autoAdjust="0"/>
  </p:normalViewPr>
  <p:slideViewPr>
    <p:cSldViewPr>
      <p:cViewPr>
        <p:scale>
          <a:sx n="63" d="100"/>
          <a:sy n="63" d="100"/>
        </p:scale>
        <p:origin x="-2192" y="-80"/>
      </p:cViewPr>
      <p:guideLst>
        <p:guide orient="horz" pos="3072"/>
        <p:guide pos="4096"/>
      </p:guideLst>
    </p:cSldViewPr>
  </p:slideViewPr>
  <p:notesTextViewPr>
    <p:cViewPr>
      <p:scale>
        <a:sx n="100" d="100"/>
        <a:sy n="100" d="100"/>
      </p:scale>
      <p:origin x="0" y="936"/>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7BD228F1-59E8-134C-B3BE-24ECFE061D57}" type="datetimeFigureOut">
              <a:rPr lang="en-US"/>
              <a:pPr>
                <a:defRPr/>
              </a:pPr>
              <a:t>16-04-15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35E6E0AD-A816-5B4A-94B5-C1E2B089C305}" type="slidenum">
              <a:rPr lang="en-US"/>
              <a:pPr>
                <a:defRPr/>
              </a:pPr>
              <a:t>‹#›</a:t>
            </a:fld>
            <a:endParaRPr lang="en-US"/>
          </a:p>
        </p:txBody>
      </p:sp>
    </p:spTree>
    <p:extLst>
      <p:ext uri="{BB962C8B-B14F-4D97-AF65-F5344CB8AC3E}">
        <p14:creationId xmlns:p14="http://schemas.microsoft.com/office/powerpoint/2010/main" val="668885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E8B761-B830-3642-937F-740F4E9749F4}" type="datetimeFigureOut">
              <a:rPr lang="en-US" smtClean="0"/>
              <a:t>16-04-15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662784-DF10-6744-BA17-9101588BD3EB}" type="slidenum">
              <a:rPr lang="en-US" smtClean="0"/>
              <a:t>‹#›</a:t>
            </a:fld>
            <a:endParaRPr lang="en-US"/>
          </a:p>
        </p:txBody>
      </p:sp>
    </p:spTree>
    <p:extLst>
      <p:ext uri="{BB962C8B-B14F-4D97-AF65-F5344CB8AC3E}">
        <p14:creationId xmlns:p14="http://schemas.microsoft.com/office/powerpoint/2010/main" val="913007272"/>
      </p:ext>
    </p:extLst>
  </p:cSld>
  <p:clrMap bg1="lt1" tx1="dk1" bg2="lt2" tx2="dk2" accent1="accent1" accent2="accent2" accent3="accent3" accent4="accent4" accent5="accent5" accent6="accent6" hlink="hlink" folHlink="folHlink"/>
  <p:notesStyle>
    <a:lvl1pPr marL="0" algn="l" defTabSz="457105" rtl="0" eaLnBrk="1" latinLnBrk="0" hangingPunct="1">
      <a:defRPr sz="1100" kern="1200">
        <a:solidFill>
          <a:schemeClr val="tx1"/>
        </a:solidFill>
        <a:latin typeface="+mn-lt"/>
        <a:ea typeface="+mn-ea"/>
        <a:cs typeface="+mn-cs"/>
      </a:defRPr>
    </a:lvl1pPr>
    <a:lvl2pPr marL="457105" algn="l" defTabSz="457105" rtl="0" eaLnBrk="1" latinLnBrk="0" hangingPunct="1">
      <a:defRPr sz="1100" kern="1200">
        <a:solidFill>
          <a:schemeClr val="tx1"/>
        </a:solidFill>
        <a:latin typeface="+mn-lt"/>
        <a:ea typeface="+mn-ea"/>
        <a:cs typeface="+mn-cs"/>
      </a:defRPr>
    </a:lvl2pPr>
    <a:lvl3pPr marL="914213" algn="l" defTabSz="457105" rtl="0" eaLnBrk="1" latinLnBrk="0" hangingPunct="1">
      <a:defRPr sz="1100" kern="1200">
        <a:solidFill>
          <a:schemeClr val="tx1"/>
        </a:solidFill>
        <a:latin typeface="+mn-lt"/>
        <a:ea typeface="+mn-ea"/>
        <a:cs typeface="+mn-cs"/>
      </a:defRPr>
    </a:lvl3pPr>
    <a:lvl4pPr marL="1371319" algn="l" defTabSz="457105" rtl="0" eaLnBrk="1" latinLnBrk="0" hangingPunct="1">
      <a:defRPr sz="1100" kern="1200">
        <a:solidFill>
          <a:schemeClr val="tx1"/>
        </a:solidFill>
        <a:latin typeface="+mn-lt"/>
        <a:ea typeface="+mn-ea"/>
        <a:cs typeface="+mn-cs"/>
      </a:defRPr>
    </a:lvl4pPr>
    <a:lvl5pPr marL="1828424" algn="l" defTabSz="457105" rtl="0" eaLnBrk="1" latinLnBrk="0" hangingPunct="1">
      <a:defRPr sz="1100" kern="1200">
        <a:solidFill>
          <a:schemeClr val="tx1"/>
        </a:solidFill>
        <a:latin typeface="+mn-lt"/>
        <a:ea typeface="+mn-ea"/>
        <a:cs typeface="+mn-cs"/>
      </a:defRPr>
    </a:lvl5pPr>
    <a:lvl6pPr marL="2285534" algn="l" defTabSz="457105" rtl="0" eaLnBrk="1" latinLnBrk="0" hangingPunct="1">
      <a:defRPr sz="1100" kern="1200">
        <a:solidFill>
          <a:schemeClr val="tx1"/>
        </a:solidFill>
        <a:latin typeface="+mn-lt"/>
        <a:ea typeface="+mn-ea"/>
        <a:cs typeface="+mn-cs"/>
      </a:defRPr>
    </a:lvl6pPr>
    <a:lvl7pPr marL="2742637" algn="l" defTabSz="457105" rtl="0" eaLnBrk="1" latinLnBrk="0" hangingPunct="1">
      <a:defRPr sz="1100" kern="1200">
        <a:solidFill>
          <a:schemeClr val="tx1"/>
        </a:solidFill>
        <a:latin typeface="+mn-lt"/>
        <a:ea typeface="+mn-ea"/>
        <a:cs typeface="+mn-cs"/>
      </a:defRPr>
    </a:lvl7pPr>
    <a:lvl8pPr marL="3199745" algn="l" defTabSz="457105" rtl="0" eaLnBrk="1" latinLnBrk="0" hangingPunct="1">
      <a:defRPr sz="1100" kern="1200">
        <a:solidFill>
          <a:schemeClr val="tx1"/>
        </a:solidFill>
        <a:latin typeface="+mn-lt"/>
        <a:ea typeface="+mn-ea"/>
        <a:cs typeface="+mn-cs"/>
      </a:defRPr>
    </a:lvl8pPr>
    <a:lvl9pPr marL="3656852" algn="l" defTabSz="457105"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www.dft.gov.uk/stellent/groups/dft_rdsafety/documents/page/dft_rdsafety_029193.hcsp"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www.dft.gov.uk/stellent/groups/dft_rdsafety/documents/page/dft_rdsafety_029193.hcsp"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PHAC provided funding</a:t>
            </a:r>
          </a:p>
          <a:p>
            <a:r>
              <a:rPr lang="en-US" dirty="0" err="1" smtClean="0"/>
              <a:t>Conf</a:t>
            </a:r>
            <a:r>
              <a:rPr lang="en-US" baseline="0" dirty="0" smtClean="0"/>
              <a:t> Board did data and forecasting</a:t>
            </a:r>
            <a:endParaRPr lang="en-US" dirty="0"/>
          </a:p>
        </p:txBody>
      </p:sp>
      <p:sp>
        <p:nvSpPr>
          <p:cNvPr id="4" name="Slide Number Placeholder 3"/>
          <p:cNvSpPr>
            <a:spLocks noGrp="1"/>
          </p:cNvSpPr>
          <p:nvPr>
            <p:ph type="sldNum" sz="quarter" idx="10"/>
          </p:nvPr>
        </p:nvSpPr>
        <p:spPr/>
        <p:txBody>
          <a:bodyPr/>
          <a:lstStyle/>
          <a:p>
            <a:fld id="{68662784-DF10-6744-BA17-9101588BD3EB}" type="slidenum">
              <a:rPr lang="en-US" smtClean="0"/>
              <a:t>2</a:t>
            </a:fld>
            <a:endParaRPr lang="en-US"/>
          </a:p>
        </p:txBody>
      </p:sp>
    </p:spTree>
    <p:extLst>
      <p:ext uri="{BB962C8B-B14F-4D97-AF65-F5344CB8AC3E}">
        <p14:creationId xmlns:p14="http://schemas.microsoft.com/office/powerpoint/2010/main" val="1114249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A5EDDA-B5D8-DF40-B433-0F98D28AEE54}" type="slidenum">
              <a:rPr lang="en-US" smtClean="0"/>
              <a:t>12</a:t>
            </a:fld>
            <a:endParaRPr lang="en-US"/>
          </a:p>
        </p:txBody>
      </p:sp>
    </p:spTree>
    <p:extLst>
      <p:ext uri="{BB962C8B-B14F-4D97-AF65-F5344CB8AC3E}">
        <p14:creationId xmlns:p14="http://schemas.microsoft.com/office/powerpoint/2010/main" val="1165587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800" dirty="0"/>
          </a:p>
        </p:txBody>
      </p:sp>
      <p:sp>
        <p:nvSpPr>
          <p:cNvPr id="4" name="Slide Number Placeholder 3"/>
          <p:cNvSpPr>
            <a:spLocks noGrp="1"/>
          </p:cNvSpPr>
          <p:nvPr>
            <p:ph type="sldNum" sz="quarter" idx="10"/>
          </p:nvPr>
        </p:nvSpPr>
        <p:spPr/>
        <p:txBody>
          <a:bodyPr/>
          <a:lstStyle/>
          <a:p>
            <a:fld id="{38A5EDDA-B5D8-DF40-B433-0F98D28AEE54}" type="slidenum">
              <a:rPr lang="en-US" smtClean="0"/>
              <a:t>13</a:t>
            </a:fld>
            <a:endParaRPr lang="en-US"/>
          </a:p>
        </p:txBody>
      </p:sp>
    </p:spTree>
    <p:extLst>
      <p:ext uri="{BB962C8B-B14F-4D97-AF65-F5344CB8AC3E}">
        <p14:creationId xmlns:p14="http://schemas.microsoft.com/office/powerpoint/2010/main" val="1749183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A5EDDA-B5D8-DF40-B433-0F98D28AEE54}" type="slidenum">
              <a:rPr lang="en-US" smtClean="0"/>
              <a:t>14</a:t>
            </a:fld>
            <a:endParaRPr lang="en-US"/>
          </a:p>
        </p:txBody>
      </p:sp>
    </p:spTree>
    <p:extLst>
      <p:ext uri="{BB962C8B-B14F-4D97-AF65-F5344CB8AC3E}">
        <p14:creationId xmlns:p14="http://schemas.microsoft.com/office/powerpoint/2010/main" val="1165587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A5EDDA-B5D8-DF40-B433-0F98D28AEE54}" type="slidenum">
              <a:rPr lang="en-US" smtClean="0"/>
              <a:t>15</a:t>
            </a:fld>
            <a:endParaRPr lang="en-US"/>
          </a:p>
        </p:txBody>
      </p:sp>
    </p:spTree>
    <p:extLst>
      <p:ext uri="{BB962C8B-B14F-4D97-AF65-F5344CB8AC3E}">
        <p14:creationId xmlns:p14="http://schemas.microsoft.com/office/powerpoint/2010/main" val="1165587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contact info</a:t>
            </a:r>
            <a:endParaRPr lang="en-US" dirty="0"/>
          </a:p>
        </p:txBody>
      </p:sp>
      <p:sp>
        <p:nvSpPr>
          <p:cNvPr id="4" name="Slide Number Placeholder 3"/>
          <p:cNvSpPr>
            <a:spLocks noGrp="1"/>
          </p:cNvSpPr>
          <p:nvPr>
            <p:ph type="sldNum" sz="quarter" idx="10"/>
          </p:nvPr>
        </p:nvSpPr>
        <p:spPr/>
        <p:txBody>
          <a:bodyPr/>
          <a:lstStyle/>
          <a:p>
            <a:fld id="{68662784-DF10-6744-BA17-9101588BD3EB}" type="slidenum">
              <a:rPr lang="en-US" smtClean="0"/>
              <a:t>16</a:t>
            </a:fld>
            <a:endParaRPr lang="en-US"/>
          </a:p>
        </p:txBody>
      </p:sp>
    </p:spTree>
    <p:extLst>
      <p:ext uri="{BB962C8B-B14F-4D97-AF65-F5344CB8AC3E}">
        <p14:creationId xmlns:p14="http://schemas.microsoft.com/office/powerpoint/2010/main" val="3201874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Human capital methodology</a:t>
            </a:r>
            <a:r>
              <a:rPr lang="en-US" baseline="0" dirty="0" smtClean="0"/>
              <a:t> the indirect costs are societal productivity losses, which accounted for the injured individual’s inability to perform his or her major activities.</a:t>
            </a:r>
          </a:p>
          <a:p>
            <a:endParaRPr lang="en-US" baseline="0" dirty="0" smtClean="0"/>
          </a:p>
          <a:p>
            <a:r>
              <a:rPr lang="en-US" baseline="0" dirty="0" smtClean="0"/>
              <a:t>Incidence costing – involves estimating the lifetime direct and indirect costs of the new cases of a condition or group of conditions which have their onset (incidence) in a given year.  This approach emphasizes that it is necessary to estimate not only the direct costs of these new cases accruing in the first year but also the present value of direct costs which may accrue in the future until the person dies.  In this approach prevention costs are actually investments and unmanaged injury risk are incremental costs.</a:t>
            </a:r>
            <a:endParaRPr lang="en-US" baseline="0" dirty="0" smtClean="0"/>
          </a:p>
          <a:p>
            <a:endParaRPr lang="en-US" baseline="0" dirty="0" smtClean="0"/>
          </a:p>
          <a:p>
            <a:r>
              <a:rPr lang="en-US" baseline="0" dirty="0" smtClean="0"/>
              <a:t>PYLL info – </a:t>
            </a:r>
            <a:r>
              <a:rPr lang="en-US" baseline="0" dirty="0" smtClean="0"/>
              <a:t>used age 65 as upper limit as this is still the </a:t>
            </a:r>
            <a:r>
              <a:rPr lang="en-US" baseline="0" dirty="0" smtClean="0"/>
              <a:t>industry standard</a:t>
            </a:r>
            <a:endParaRPr lang="en-US" dirty="0"/>
          </a:p>
        </p:txBody>
      </p:sp>
      <p:sp>
        <p:nvSpPr>
          <p:cNvPr id="4" name="Slide Number Placeholder 3"/>
          <p:cNvSpPr>
            <a:spLocks noGrp="1"/>
          </p:cNvSpPr>
          <p:nvPr>
            <p:ph type="sldNum" sz="quarter" idx="10"/>
          </p:nvPr>
        </p:nvSpPr>
        <p:spPr/>
        <p:txBody>
          <a:bodyPr/>
          <a:lstStyle/>
          <a:p>
            <a:fld id="{68662784-DF10-6744-BA17-9101588BD3EB}" type="slidenum">
              <a:rPr lang="en-US" smtClean="0"/>
              <a:t>3</a:t>
            </a:fld>
            <a:endParaRPr lang="en-US"/>
          </a:p>
        </p:txBody>
      </p:sp>
    </p:spTree>
    <p:extLst>
      <p:ext uri="{BB962C8B-B14F-4D97-AF65-F5344CB8AC3E}">
        <p14:creationId xmlns:p14="http://schemas.microsoft.com/office/powerpoint/2010/main" val="3619607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a:t>
            </a:r>
            <a:r>
              <a:rPr lang="en-US" baseline="0" dirty="0" smtClean="0"/>
              <a:t> to the small cell sizes that affect the ability to report data and compromise privacy as well as the issue of non-comparable data, make it difficult to present information on the three territories.</a:t>
            </a:r>
            <a:endParaRPr lang="en-US" dirty="0"/>
          </a:p>
        </p:txBody>
      </p:sp>
      <p:sp>
        <p:nvSpPr>
          <p:cNvPr id="4" name="Slide Number Placeholder 3"/>
          <p:cNvSpPr>
            <a:spLocks noGrp="1"/>
          </p:cNvSpPr>
          <p:nvPr>
            <p:ph type="sldNum" sz="quarter" idx="10"/>
          </p:nvPr>
        </p:nvSpPr>
        <p:spPr/>
        <p:txBody>
          <a:bodyPr/>
          <a:lstStyle/>
          <a:p>
            <a:fld id="{68662784-DF10-6744-BA17-9101588BD3EB}" type="slidenum">
              <a:rPr lang="en-US" smtClean="0"/>
              <a:t>4</a:t>
            </a:fld>
            <a:endParaRPr lang="en-US"/>
          </a:p>
        </p:txBody>
      </p:sp>
    </p:spTree>
    <p:extLst>
      <p:ext uri="{BB962C8B-B14F-4D97-AF65-F5344CB8AC3E}">
        <p14:creationId xmlns:p14="http://schemas.microsoft.com/office/powerpoint/2010/main" val="3258255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A5EDDA-B5D8-DF40-B433-0F98D28AEE54}" type="slidenum">
              <a:rPr lang="en-US" smtClean="0"/>
              <a:t>6</a:t>
            </a:fld>
            <a:endParaRPr lang="en-US"/>
          </a:p>
        </p:txBody>
      </p:sp>
    </p:spTree>
    <p:extLst>
      <p:ext uri="{BB962C8B-B14F-4D97-AF65-F5344CB8AC3E}">
        <p14:creationId xmlns:p14="http://schemas.microsoft.com/office/powerpoint/2010/main" val="1165587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A5EDDA-B5D8-DF40-B433-0F98D28AEE54}" type="slidenum">
              <a:rPr lang="en-US" smtClean="0"/>
              <a:t>7</a:t>
            </a:fld>
            <a:endParaRPr lang="en-US"/>
          </a:p>
        </p:txBody>
      </p:sp>
    </p:spTree>
    <p:extLst>
      <p:ext uri="{BB962C8B-B14F-4D97-AF65-F5344CB8AC3E}">
        <p14:creationId xmlns:p14="http://schemas.microsoft.com/office/powerpoint/2010/main" val="1165587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Forecast</a:t>
            </a:r>
            <a:r>
              <a:rPr lang="en-US" baseline="0" dirty="0" smtClean="0"/>
              <a:t> </a:t>
            </a:r>
            <a:r>
              <a:rPr lang="en-US" dirty="0" smtClean="0"/>
              <a:t>scenarios</a:t>
            </a:r>
            <a:r>
              <a:rPr lang="en-US" baseline="0" dirty="0" smtClean="0"/>
              <a:t> take into account changes in population over time, forecasts for wages and inflation were used and applied each year (e.g. not just in 2035).</a:t>
            </a:r>
          </a:p>
          <a:p>
            <a:endParaRPr lang="en-US" dirty="0" smtClean="0"/>
          </a:p>
          <a:p>
            <a:r>
              <a:rPr lang="en-US" dirty="0" smtClean="0"/>
              <a:t>For </a:t>
            </a:r>
            <a:r>
              <a:rPr lang="en-US" dirty="0" smtClean="0"/>
              <a:t>example they adjust for rate of inflation</a:t>
            </a:r>
            <a:endParaRPr lang="en-US" dirty="0"/>
          </a:p>
        </p:txBody>
      </p:sp>
      <p:sp>
        <p:nvSpPr>
          <p:cNvPr id="4" name="Slide Number Placeholder 3"/>
          <p:cNvSpPr>
            <a:spLocks noGrp="1"/>
          </p:cNvSpPr>
          <p:nvPr>
            <p:ph type="sldNum" sz="quarter" idx="10"/>
          </p:nvPr>
        </p:nvSpPr>
        <p:spPr/>
        <p:txBody>
          <a:bodyPr/>
          <a:lstStyle/>
          <a:p>
            <a:fld id="{38A5EDDA-B5D8-DF40-B433-0F98D28AEE54}" type="slidenum">
              <a:rPr lang="en-US" smtClean="0"/>
              <a:t>8</a:t>
            </a:fld>
            <a:endParaRPr lang="en-US"/>
          </a:p>
        </p:txBody>
      </p:sp>
    </p:spTree>
    <p:extLst>
      <p:ext uri="{BB962C8B-B14F-4D97-AF65-F5344CB8AC3E}">
        <p14:creationId xmlns:p14="http://schemas.microsoft.com/office/powerpoint/2010/main" val="1165587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a 10% reduction in motor vehicle incidents over the forecasted period will lead to a 10%</a:t>
            </a:r>
            <a:r>
              <a:rPr lang="en-US" baseline="0" dirty="0" smtClean="0"/>
              <a:t> decrease in the total cost of motor vehicle incidents.</a:t>
            </a:r>
            <a:endParaRPr lang="en-US" dirty="0"/>
          </a:p>
        </p:txBody>
      </p:sp>
      <p:sp>
        <p:nvSpPr>
          <p:cNvPr id="4" name="Slide Number Placeholder 3"/>
          <p:cNvSpPr>
            <a:spLocks noGrp="1"/>
          </p:cNvSpPr>
          <p:nvPr>
            <p:ph type="sldNum" sz="quarter" idx="10"/>
          </p:nvPr>
        </p:nvSpPr>
        <p:spPr/>
        <p:txBody>
          <a:bodyPr/>
          <a:lstStyle/>
          <a:p>
            <a:fld id="{38A5EDDA-B5D8-DF40-B433-0F98D28AEE54}" type="slidenum">
              <a:rPr lang="en-US" smtClean="0"/>
              <a:t>9</a:t>
            </a:fld>
            <a:endParaRPr lang="en-US"/>
          </a:p>
        </p:txBody>
      </p:sp>
    </p:spTree>
    <p:extLst>
      <p:ext uri="{BB962C8B-B14F-4D97-AF65-F5344CB8AC3E}">
        <p14:creationId xmlns:p14="http://schemas.microsoft.com/office/powerpoint/2010/main" val="1165587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u="none" kern="1200" baseline="0" dirty="0" smtClean="0">
                <a:solidFill>
                  <a:schemeClr val="tx1"/>
                </a:solidFill>
                <a:latin typeface="+mn-lt"/>
                <a:ea typeface="+mn-ea"/>
                <a:cs typeface="+mn-cs"/>
              </a:rPr>
              <a:t>Speed control (calming), and speed-camera networks in particular are effective at reducing speed related injury and death, and should be central to road safety and injury prevention initiatives. Speed control is a central tenet in Canada’s road safety vision to have the “safest roads in the world”.  This requires that sufficient resources can and will be provided to support enforcement of road safety laws to realize their full benefit; however, there is a strong cost effective case for this investment. Previous studies have demonstrated an average return of investment (ROI) of 5:1 after 1 year and 25:1 after 5 years. The benefit from avoided injuries was more than four times the cost of enforcement.</a:t>
            </a:r>
            <a:r>
              <a:rPr lang="en-US" sz="1100" b="1" i="1" u="none" kern="1200" baseline="0" dirty="0" smtClean="0">
                <a:solidFill>
                  <a:schemeClr val="tx1"/>
                </a:solidFill>
                <a:latin typeface="+mn-lt"/>
                <a:ea typeface="+mn-ea"/>
                <a:cs typeface="+mn-cs"/>
              </a:rPr>
              <a:t> </a:t>
            </a:r>
            <a:endParaRPr lang="en-US" sz="1800" b="0" i="0" u="none" kern="1200" baseline="30000" dirty="0" smtClean="0">
              <a:solidFill>
                <a:schemeClr val="tx1"/>
              </a:solidFill>
              <a:latin typeface="+mn-lt"/>
              <a:ea typeface="+mn-ea"/>
              <a:cs typeface="+mn-cs"/>
            </a:endParaRPr>
          </a:p>
          <a:p>
            <a:endParaRPr lang="en-US" sz="1800" b="0" i="0" u="none" kern="1200" baseline="30000" dirty="0" smtClean="0">
              <a:solidFill>
                <a:schemeClr val="tx1"/>
              </a:solidFill>
              <a:latin typeface="+mn-lt"/>
              <a:ea typeface="+mn-ea"/>
              <a:cs typeface="+mn-cs"/>
            </a:endParaRPr>
          </a:p>
          <a:p>
            <a:r>
              <a:rPr lang="en-US" sz="1100" u="none" kern="1200" baseline="0" dirty="0" smtClean="0">
                <a:solidFill>
                  <a:schemeClr val="tx1"/>
                </a:solidFill>
                <a:latin typeface="+mn-lt"/>
                <a:ea typeface="+mn-ea"/>
                <a:cs typeface="+mn-cs"/>
              </a:rPr>
              <a:t>The following two scenarios outline two different interventions. The first is based on the intervention of speed cameras with a projected 15% decrease in death and injury (Figure 12) while the second scenario is based a speed calming intervention with a 30% decrease in deaths and a 50% reduction in injuries (Figure 13).  Again, the approach used the most conservative expected proportionate reductions according to the recent research analyses.  </a:t>
            </a:r>
          </a:p>
          <a:p>
            <a:endParaRPr lang="en-US" sz="1100" b="1" i="1" u="none" kern="1200" baseline="0" dirty="0" smtClean="0">
              <a:solidFill>
                <a:schemeClr val="tx1"/>
              </a:solidFill>
              <a:latin typeface="+mn-lt"/>
              <a:ea typeface="+mn-ea"/>
              <a:cs typeface="+mn-cs"/>
            </a:endParaRPr>
          </a:p>
          <a:p>
            <a:pPr marL="0" marR="0" indent="0" algn="l" defTabSz="457105" rtl="0" eaLnBrk="1" fontAlgn="auto" latinLnBrk="0" hangingPunct="1">
              <a:lnSpc>
                <a:spcPct val="100000"/>
              </a:lnSpc>
              <a:spcBef>
                <a:spcPts val="0"/>
              </a:spcBef>
              <a:spcAft>
                <a:spcPts val="0"/>
              </a:spcAft>
              <a:buClrTx/>
              <a:buSzTx/>
              <a:buFontTx/>
              <a:buNone/>
              <a:tabLst/>
              <a:defRPr/>
            </a:pPr>
            <a:r>
              <a:rPr lang="en-US" sz="1100" u="none" kern="1200" baseline="0" dirty="0" smtClean="0">
                <a:solidFill>
                  <a:schemeClr val="tx1"/>
                </a:solidFill>
                <a:latin typeface="+mn-lt"/>
                <a:ea typeface="+mn-ea"/>
                <a:cs typeface="+mn-cs"/>
              </a:rPr>
              <a:t>Achieving a 15% reduction between 2010-2035 in injuries and deaths related to transport incidents will result in 3,200 lives saved and a total of $11.4 billion in costs avoided.</a:t>
            </a:r>
          </a:p>
          <a:p>
            <a:pPr marL="0" marR="0" indent="0" algn="l" defTabSz="457105" rtl="0" eaLnBrk="1" fontAlgn="auto" latinLnBrk="0" hangingPunct="1">
              <a:lnSpc>
                <a:spcPct val="100000"/>
              </a:lnSpc>
              <a:spcBef>
                <a:spcPts val="0"/>
              </a:spcBef>
              <a:spcAft>
                <a:spcPts val="0"/>
              </a:spcAft>
              <a:buClrTx/>
              <a:buSzTx/>
              <a:buFontTx/>
              <a:buNone/>
              <a:tabLst/>
              <a:defRPr/>
            </a:pPr>
            <a:endParaRPr lang="en-US" sz="1100" b="1" u="none" kern="1200" baseline="0" dirty="0" smtClean="0">
              <a:solidFill>
                <a:schemeClr val="tx1"/>
              </a:solidFill>
              <a:latin typeface="+mn-lt"/>
              <a:ea typeface="+mn-ea"/>
              <a:cs typeface="+mn-cs"/>
            </a:endParaRPr>
          </a:p>
          <a:p>
            <a:pPr marL="0" marR="0" indent="0" algn="l" defTabSz="457105" rtl="0" eaLnBrk="1" fontAlgn="auto" latinLnBrk="0" hangingPunct="1">
              <a:lnSpc>
                <a:spcPct val="100000"/>
              </a:lnSpc>
              <a:spcBef>
                <a:spcPts val="0"/>
              </a:spcBef>
              <a:spcAft>
                <a:spcPts val="0"/>
              </a:spcAft>
              <a:buClrTx/>
              <a:buSzTx/>
              <a:buFontTx/>
              <a:buNone/>
              <a:tabLst/>
              <a:defRPr/>
            </a:pPr>
            <a:r>
              <a:rPr lang="en-US" sz="1100" b="1" u="none" kern="1200" baseline="0" dirty="0" smtClean="0">
                <a:solidFill>
                  <a:schemeClr val="tx1"/>
                </a:solidFill>
                <a:latin typeface="+mn-lt"/>
                <a:ea typeface="+mn-ea"/>
                <a:cs typeface="+mn-cs"/>
              </a:rPr>
              <a:t>Research Used</a:t>
            </a:r>
          </a:p>
          <a:p>
            <a:pPr marL="0" marR="0" indent="0" algn="l" defTabSz="457105" rtl="0" eaLnBrk="1" fontAlgn="auto" latinLnBrk="0" hangingPunct="1">
              <a:lnSpc>
                <a:spcPct val="100000"/>
              </a:lnSpc>
              <a:spcBef>
                <a:spcPts val="0"/>
              </a:spcBef>
              <a:spcAft>
                <a:spcPts val="0"/>
              </a:spcAft>
              <a:buClrTx/>
              <a:buSzTx/>
              <a:buFontTx/>
              <a:buNone/>
              <a:tabLst/>
              <a:defRPr/>
            </a:pPr>
            <a:r>
              <a:rPr lang="en-US" sz="1100" u="none" kern="1200" baseline="0" dirty="0" smtClean="0">
                <a:solidFill>
                  <a:schemeClr val="tx1"/>
                </a:solidFill>
                <a:latin typeface="+mn-lt"/>
                <a:ea typeface="+mn-ea"/>
                <a:cs typeface="+mn-cs"/>
              </a:rPr>
              <a:t>Gavin, A., Walker, E., Murdoch, C., Graham, A., </a:t>
            </a:r>
            <a:r>
              <a:rPr lang="en-US" sz="1100" u="none" kern="1200" baseline="0" dirty="0" err="1" smtClean="0">
                <a:solidFill>
                  <a:schemeClr val="tx1"/>
                </a:solidFill>
                <a:latin typeface="+mn-lt"/>
                <a:ea typeface="+mn-ea"/>
                <a:cs typeface="+mn-cs"/>
              </a:rPr>
              <a:t>Fernandes</a:t>
            </a:r>
            <a:r>
              <a:rPr lang="en-US" sz="1100" u="none" kern="1200" baseline="0" dirty="0" smtClean="0">
                <a:solidFill>
                  <a:schemeClr val="tx1"/>
                </a:solidFill>
                <a:latin typeface="+mn-lt"/>
                <a:ea typeface="+mn-ea"/>
                <a:cs typeface="+mn-cs"/>
              </a:rPr>
              <a:t>, R., Job, R.F.S. (YEAR) Is a focus on low level speeding justified? Objective determination of the relative contributions of low and high level speeding to the road toll. Australasian Road Safety, Research, Policing and Education Conference, August – 3 September 2010, Canberra, Australian Capital Territory</a:t>
            </a:r>
          </a:p>
          <a:p>
            <a:pPr marL="0" marR="0" indent="0" algn="l" defTabSz="457105" rtl="0" eaLnBrk="1" fontAlgn="auto" latinLnBrk="0" hangingPunct="1">
              <a:lnSpc>
                <a:spcPct val="100000"/>
              </a:lnSpc>
              <a:spcBef>
                <a:spcPts val="0"/>
              </a:spcBef>
              <a:spcAft>
                <a:spcPts val="0"/>
              </a:spcAft>
              <a:buClrTx/>
              <a:buSzTx/>
              <a:buFontTx/>
              <a:buNone/>
              <a:tabLst/>
              <a:defRPr/>
            </a:pPr>
            <a:endParaRPr lang="en-US" sz="1100" b="1" u="none" kern="1200" baseline="0" dirty="0" smtClean="0">
              <a:solidFill>
                <a:schemeClr val="tx1"/>
              </a:solidFill>
              <a:latin typeface="+mn-lt"/>
              <a:ea typeface="+mn-ea"/>
              <a:cs typeface="+mn-cs"/>
            </a:endParaRPr>
          </a:p>
          <a:p>
            <a:pPr marL="0" marR="0" indent="0" algn="l" defTabSz="457105" rtl="0" eaLnBrk="1" fontAlgn="auto" latinLnBrk="0" hangingPunct="1">
              <a:lnSpc>
                <a:spcPct val="100000"/>
              </a:lnSpc>
              <a:spcBef>
                <a:spcPts val="0"/>
              </a:spcBef>
              <a:spcAft>
                <a:spcPts val="0"/>
              </a:spcAft>
              <a:buClrTx/>
              <a:buSzTx/>
              <a:buFontTx/>
              <a:buNone/>
              <a:tabLst/>
              <a:defRPr/>
            </a:pPr>
            <a:r>
              <a:rPr lang="en-US" sz="1100" u="none" kern="1200" baseline="0" dirty="0" smtClean="0">
                <a:solidFill>
                  <a:schemeClr val="tx1"/>
                </a:solidFill>
                <a:latin typeface="+mn-lt"/>
                <a:ea typeface="+mn-ea"/>
                <a:cs typeface="+mn-cs"/>
              </a:rPr>
              <a:t>Transport Canada. 2011. Road Safety in Canada: Making Canada’s Roads the Safest in the World. Government of Canada; Ottawa, Ontario.</a:t>
            </a:r>
          </a:p>
          <a:p>
            <a:pPr marL="0" marR="0" indent="0" algn="l" defTabSz="457105" rtl="0" eaLnBrk="1" fontAlgn="auto" latinLnBrk="0" hangingPunct="1">
              <a:lnSpc>
                <a:spcPct val="100000"/>
              </a:lnSpc>
              <a:spcBef>
                <a:spcPts val="0"/>
              </a:spcBef>
              <a:spcAft>
                <a:spcPts val="0"/>
              </a:spcAft>
              <a:buClrTx/>
              <a:buSzTx/>
              <a:buFontTx/>
              <a:buNone/>
              <a:tabLst/>
              <a:defRPr/>
            </a:pPr>
            <a:endParaRPr lang="en-US" sz="1100" b="1" u="none" kern="1200" baseline="0" dirty="0" smtClean="0">
              <a:solidFill>
                <a:schemeClr val="tx1"/>
              </a:solidFill>
              <a:latin typeface="+mn-lt"/>
              <a:ea typeface="+mn-ea"/>
              <a:cs typeface="+mn-cs"/>
            </a:endParaRPr>
          </a:p>
          <a:p>
            <a:pPr marL="0" marR="0" indent="0" algn="l" defTabSz="457105" rtl="0" eaLnBrk="1" fontAlgn="auto" latinLnBrk="0" hangingPunct="1">
              <a:lnSpc>
                <a:spcPct val="100000"/>
              </a:lnSpc>
              <a:spcBef>
                <a:spcPts val="0"/>
              </a:spcBef>
              <a:spcAft>
                <a:spcPts val="0"/>
              </a:spcAft>
              <a:buClrTx/>
              <a:buSzTx/>
              <a:buFontTx/>
              <a:buNone/>
              <a:tabLst/>
              <a:defRPr/>
            </a:pPr>
            <a:r>
              <a:rPr lang="en-US" sz="1100" u="none" kern="1200" baseline="0" dirty="0" smtClean="0">
                <a:solidFill>
                  <a:schemeClr val="tx1"/>
                </a:solidFill>
                <a:latin typeface="+mn-lt"/>
                <a:ea typeface="+mn-ea"/>
                <a:cs typeface="+mn-cs"/>
              </a:rPr>
              <a:t>Institute for Road Safety Research. (2009). SWOV Fact Sheet: The Relation Between Speed and Crashes. </a:t>
            </a:r>
            <a:endParaRPr lang="en-US" sz="1100" b="1" u="none" kern="1200" baseline="30000" dirty="0" smtClean="0">
              <a:solidFill>
                <a:schemeClr val="tx1"/>
              </a:solidFill>
              <a:latin typeface="+mn-lt"/>
              <a:ea typeface="+mn-ea"/>
              <a:cs typeface="+mn-cs"/>
            </a:endParaRPr>
          </a:p>
          <a:p>
            <a:endParaRPr lang="en-US" sz="1800" b="1" i="1" u="none" kern="1200" baseline="0" dirty="0" smtClean="0">
              <a:solidFill>
                <a:schemeClr val="tx1"/>
              </a:solidFill>
              <a:latin typeface="+mn-lt"/>
              <a:ea typeface="+mn-ea"/>
              <a:cs typeface="+mn-cs"/>
            </a:endParaRPr>
          </a:p>
          <a:p>
            <a:r>
              <a:rPr lang="en-US" sz="1100" u="none" kern="1200" baseline="0" dirty="0" smtClean="0">
                <a:solidFill>
                  <a:schemeClr val="tx1"/>
                </a:solidFill>
                <a:latin typeface="+mn-lt"/>
                <a:ea typeface="+mn-ea"/>
                <a:cs typeface="+mn-cs"/>
              </a:rPr>
              <a:t>Gains A, </a:t>
            </a:r>
            <a:r>
              <a:rPr lang="en-US" sz="1100" u="none" kern="1200" baseline="0" dirty="0" err="1" smtClean="0">
                <a:solidFill>
                  <a:schemeClr val="tx1"/>
                </a:solidFill>
                <a:latin typeface="+mn-lt"/>
                <a:ea typeface="+mn-ea"/>
                <a:cs typeface="+mn-cs"/>
              </a:rPr>
              <a:t>Heydecker</a:t>
            </a:r>
            <a:r>
              <a:rPr lang="en-US" sz="1100" u="none" kern="1200" baseline="0" dirty="0" smtClean="0">
                <a:solidFill>
                  <a:schemeClr val="tx1"/>
                </a:solidFill>
                <a:latin typeface="+mn-lt"/>
                <a:ea typeface="+mn-ea"/>
                <a:cs typeface="+mn-cs"/>
              </a:rPr>
              <a:t> B, </a:t>
            </a:r>
            <a:r>
              <a:rPr lang="en-US" sz="1100" u="none" kern="1200" baseline="0" dirty="0" err="1" smtClean="0">
                <a:solidFill>
                  <a:schemeClr val="tx1"/>
                </a:solidFill>
                <a:latin typeface="+mn-lt"/>
                <a:ea typeface="+mn-ea"/>
                <a:cs typeface="+mn-cs"/>
              </a:rPr>
              <a:t>Shrewbury</a:t>
            </a:r>
            <a:r>
              <a:rPr lang="en-US" sz="1100" u="none" kern="1200" baseline="0" dirty="0" smtClean="0">
                <a:solidFill>
                  <a:schemeClr val="tx1"/>
                </a:solidFill>
                <a:latin typeface="+mn-lt"/>
                <a:ea typeface="+mn-ea"/>
                <a:cs typeface="+mn-cs"/>
              </a:rPr>
              <a:t> J, Robertson S. 2004. The national safety camera </a:t>
            </a:r>
            <a:r>
              <a:rPr lang="en-US" sz="1100" u="none" kern="1200" baseline="0" dirty="0" err="1" smtClean="0">
                <a:solidFill>
                  <a:schemeClr val="tx1"/>
                </a:solidFill>
                <a:latin typeface="+mn-lt"/>
                <a:ea typeface="+mn-ea"/>
                <a:cs typeface="+mn-cs"/>
              </a:rPr>
              <a:t>programme</a:t>
            </a:r>
            <a:r>
              <a:rPr lang="en-US" sz="1100" u="none" kern="1200" baseline="0" dirty="0" smtClean="0">
                <a:solidFill>
                  <a:schemeClr val="tx1"/>
                </a:solidFill>
                <a:latin typeface="+mn-lt"/>
                <a:ea typeface="+mn-ea"/>
                <a:cs typeface="+mn-cs"/>
              </a:rPr>
              <a:t>: three-year evaluation report. </a:t>
            </a:r>
            <a:r>
              <a:rPr lang="en-US" sz="1100" u="none" kern="1200" baseline="30000" dirty="0" smtClean="0">
                <a:solidFill>
                  <a:schemeClr val="tx1"/>
                </a:solidFill>
                <a:latin typeface="+mn-lt"/>
                <a:ea typeface="+mn-ea"/>
                <a:cs typeface="+mn-cs"/>
                <a:hlinkClick r:id="rId3"/>
              </a:rPr>
              <a:t>http://www.dft.gov.uk/stellent/groups/dft_rdsafety/documents/page/dft_rdsafety_029193.hcsp</a:t>
            </a:r>
            <a:endParaRPr lang="en-US" sz="1800" b="1" i="1" u="non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8A5EDDA-B5D8-DF40-B433-0F98D28AEE54}" type="slidenum">
              <a:rPr lang="en-US" smtClean="0"/>
              <a:t>10</a:t>
            </a:fld>
            <a:endParaRPr lang="en-US"/>
          </a:p>
        </p:txBody>
      </p:sp>
    </p:spTree>
    <p:extLst>
      <p:ext uri="{BB962C8B-B14F-4D97-AF65-F5344CB8AC3E}">
        <p14:creationId xmlns:p14="http://schemas.microsoft.com/office/powerpoint/2010/main" val="1165587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u="none" kern="1200" baseline="0" dirty="0" smtClean="0">
                <a:solidFill>
                  <a:schemeClr val="tx1"/>
                </a:solidFill>
                <a:latin typeface="+mn-lt"/>
                <a:ea typeface="+mn-ea"/>
                <a:cs typeface="+mn-cs"/>
              </a:rPr>
              <a:t>Speed control (calming), and speed-camera networks in particular are effective at reducing speed related injury and death, and should be central to road safety and injury prevention initiatives. Speed control is a central tenet in Canada’s road safety vision to have the “safest roads in the world”.  This requires that sufficient resources can and will be provided to support enforcement of road safety laws to realize their full benefit; however, there is a strong cost effective case for this investment. Previous studies have demonstrated an average return of investment (ROI) of 5:1 after 1 year and 25:1 after 5 years. The benefit from avoided injuries was more than four times the cost of enforcement.</a:t>
            </a:r>
            <a:r>
              <a:rPr lang="en-US" sz="1100" b="1" i="1" u="none" kern="1200" baseline="0" dirty="0" smtClean="0">
                <a:solidFill>
                  <a:schemeClr val="tx1"/>
                </a:solidFill>
                <a:latin typeface="+mn-lt"/>
                <a:ea typeface="+mn-ea"/>
                <a:cs typeface="+mn-cs"/>
              </a:rPr>
              <a:t> </a:t>
            </a:r>
            <a:endParaRPr lang="en-US" sz="1800" b="0" i="0" u="none" kern="1200" baseline="30000" dirty="0" smtClean="0">
              <a:solidFill>
                <a:schemeClr val="tx1"/>
              </a:solidFill>
              <a:latin typeface="+mn-lt"/>
              <a:ea typeface="+mn-ea"/>
              <a:cs typeface="+mn-cs"/>
            </a:endParaRPr>
          </a:p>
          <a:p>
            <a:endParaRPr lang="en-US" sz="1800" b="0" i="0" u="none" kern="1200" baseline="30000" dirty="0" smtClean="0">
              <a:solidFill>
                <a:schemeClr val="tx1"/>
              </a:solidFill>
              <a:latin typeface="+mn-lt"/>
              <a:ea typeface="+mn-ea"/>
              <a:cs typeface="+mn-cs"/>
            </a:endParaRPr>
          </a:p>
          <a:p>
            <a:r>
              <a:rPr lang="en-US" sz="1100" u="none" kern="1200" baseline="0" dirty="0" smtClean="0">
                <a:solidFill>
                  <a:schemeClr val="tx1"/>
                </a:solidFill>
                <a:latin typeface="+mn-lt"/>
                <a:ea typeface="+mn-ea"/>
                <a:cs typeface="+mn-cs"/>
              </a:rPr>
              <a:t>The following two scenarios outline two different interventions. The first is based on the intervention of speed cameras with a projected 15% decrease in death and injury (Figure 12) while the second scenario is based a speed calming intervention with a 30% decrease in deaths and a 50% reduction in injuries (Figure 13).  Again, the approach used the most conservative expected proportionate reductions according to the recent research analyses.  </a:t>
            </a:r>
          </a:p>
          <a:p>
            <a:endParaRPr lang="en-US" sz="1100" b="1" i="1" u="none" kern="1200" baseline="0" dirty="0" smtClean="0">
              <a:solidFill>
                <a:schemeClr val="tx1"/>
              </a:solidFill>
              <a:latin typeface="+mn-lt"/>
              <a:ea typeface="+mn-ea"/>
              <a:cs typeface="+mn-cs"/>
            </a:endParaRPr>
          </a:p>
          <a:p>
            <a:pPr marL="0" marR="0" indent="0" algn="l" defTabSz="457105" rtl="0" eaLnBrk="1" fontAlgn="auto" latinLnBrk="0" hangingPunct="1">
              <a:lnSpc>
                <a:spcPct val="100000"/>
              </a:lnSpc>
              <a:spcBef>
                <a:spcPts val="0"/>
              </a:spcBef>
              <a:spcAft>
                <a:spcPts val="0"/>
              </a:spcAft>
              <a:buClrTx/>
              <a:buSzTx/>
              <a:buFontTx/>
              <a:buNone/>
              <a:tabLst/>
              <a:defRPr/>
            </a:pPr>
            <a:r>
              <a:rPr lang="en-US" sz="1100" u="none" kern="1200" baseline="0" dirty="0" smtClean="0">
                <a:solidFill>
                  <a:schemeClr val="tx1"/>
                </a:solidFill>
                <a:latin typeface="+mn-lt"/>
                <a:ea typeface="+mn-ea"/>
                <a:cs typeface="+mn-cs"/>
              </a:rPr>
              <a:t>Achieving a 15% reduction between 2010-2035 in injuries and deaths related to transport incidents will result in 3,200 lives saved and a total of $11.4 billion in costs avoided.</a:t>
            </a:r>
          </a:p>
          <a:p>
            <a:pPr marL="0" marR="0" indent="0" algn="l" defTabSz="457105" rtl="0" eaLnBrk="1" fontAlgn="auto" latinLnBrk="0" hangingPunct="1">
              <a:lnSpc>
                <a:spcPct val="100000"/>
              </a:lnSpc>
              <a:spcBef>
                <a:spcPts val="0"/>
              </a:spcBef>
              <a:spcAft>
                <a:spcPts val="0"/>
              </a:spcAft>
              <a:buClrTx/>
              <a:buSzTx/>
              <a:buFontTx/>
              <a:buNone/>
              <a:tabLst/>
              <a:defRPr/>
            </a:pPr>
            <a:endParaRPr lang="en-US" sz="1100" b="1" u="none" kern="1200" baseline="0" dirty="0" smtClean="0">
              <a:solidFill>
                <a:schemeClr val="tx1"/>
              </a:solidFill>
              <a:latin typeface="+mn-lt"/>
              <a:ea typeface="+mn-ea"/>
              <a:cs typeface="+mn-cs"/>
            </a:endParaRPr>
          </a:p>
          <a:p>
            <a:pPr marL="0" marR="0" indent="0" algn="l" defTabSz="457105" rtl="0" eaLnBrk="1" fontAlgn="auto" latinLnBrk="0" hangingPunct="1">
              <a:lnSpc>
                <a:spcPct val="100000"/>
              </a:lnSpc>
              <a:spcBef>
                <a:spcPts val="0"/>
              </a:spcBef>
              <a:spcAft>
                <a:spcPts val="0"/>
              </a:spcAft>
              <a:buClrTx/>
              <a:buSzTx/>
              <a:buFontTx/>
              <a:buNone/>
              <a:tabLst/>
              <a:defRPr/>
            </a:pPr>
            <a:r>
              <a:rPr lang="en-US" sz="1100" b="1" u="none" kern="1200" baseline="0" dirty="0" smtClean="0">
                <a:solidFill>
                  <a:schemeClr val="tx1"/>
                </a:solidFill>
                <a:latin typeface="+mn-lt"/>
                <a:ea typeface="+mn-ea"/>
                <a:cs typeface="+mn-cs"/>
              </a:rPr>
              <a:t>Research Used</a:t>
            </a:r>
          </a:p>
          <a:p>
            <a:pPr marL="0" marR="0" indent="0" algn="l" defTabSz="457105" rtl="0" eaLnBrk="1" fontAlgn="auto" latinLnBrk="0" hangingPunct="1">
              <a:lnSpc>
                <a:spcPct val="100000"/>
              </a:lnSpc>
              <a:spcBef>
                <a:spcPts val="0"/>
              </a:spcBef>
              <a:spcAft>
                <a:spcPts val="0"/>
              </a:spcAft>
              <a:buClrTx/>
              <a:buSzTx/>
              <a:buFontTx/>
              <a:buNone/>
              <a:tabLst/>
              <a:defRPr/>
            </a:pPr>
            <a:r>
              <a:rPr lang="en-US" sz="1100" u="none" kern="1200" baseline="0" dirty="0" smtClean="0">
                <a:solidFill>
                  <a:schemeClr val="tx1"/>
                </a:solidFill>
                <a:latin typeface="+mn-lt"/>
                <a:ea typeface="+mn-ea"/>
                <a:cs typeface="+mn-cs"/>
              </a:rPr>
              <a:t>Gavin, A., Walker, E., Murdoch, C., Graham, A., </a:t>
            </a:r>
            <a:r>
              <a:rPr lang="en-US" sz="1100" u="none" kern="1200" baseline="0" dirty="0" err="1" smtClean="0">
                <a:solidFill>
                  <a:schemeClr val="tx1"/>
                </a:solidFill>
                <a:latin typeface="+mn-lt"/>
                <a:ea typeface="+mn-ea"/>
                <a:cs typeface="+mn-cs"/>
              </a:rPr>
              <a:t>Fernandes</a:t>
            </a:r>
            <a:r>
              <a:rPr lang="en-US" sz="1100" u="none" kern="1200" baseline="0" dirty="0" smtClean="0">
                <a:solidFill>
                  <a:schemeClr val="tx1"/>
                </a:solidFill>
                <a:latin typeface="+mn-lt"/>
                <a:ea typeface="+mn-ea"/>
                <a:cs typeface="+mn-cs"/>
              </a:rPr>
              <a:t>, R., Job, R.F.S. (YEAR) Is a focus on low level speeding justified? Objective determination of the relative contributions of low and high level speeding to the road toll. Australasian Road Safety, Research, Policing and Education Conference, August – 3 September 2010, Canberra, Australian Capital Territory</a:t>
            </a:r>
          </a:p>
          <a:p>
            <a:pPr marL="0" marR="0" indent="0" algn="l" defTabSz="457105" rtl="0" eaLnBrk="1" fontAlgn="auto" latinLnBrk="0" hangingPunct="1">
              <a:lnSpc>
                <a:spcPct val="100000"/>
              </a:lnSpc>
              <a:spcBef>
                <a:spcPts val="0"/>
              </a:spcBef>
              <a:spcAft>
                <a:spcPts val="0"/>
              </a:spcAft>
              <a:buClrTx/>
              <a:buSzTx/>
              <a:buFontTx/>
              <a:buNone/>
              <a:tabLst/>
              <a:defRPr/>
            </a:pPr>
            <a:endParaRPr lang="en-US" sz="1100" b="1" u="none" kern="1200" baseline="0" dirty="0" smtClean="0">
              <a:solidFill>
                <a:schemeClr val="tx1"/>
              </a:solidFill>
              <a:latin typeface="+mn-lt"/>
              <a:ea typeface="+mn-ea"/>
              <a:cs typeface="+mn-cs"/>
            </a:endParaRPr>
          </a:p>
          <a:p>
            <a:pPr marL="0" marR="0" indent="0" algn="l" defTabSz="457105" rtl="0" eaLnBrk="1" fontAlgn="auto" latinLnBrk="0" hangingPunct="1">
              <a:lnSpc>
                <a:spcPct val="100000"/>
              </a:lnSpc>
              <a:spcBef>
                <a:spcPts val="0"/>
              </a:spcBef>
              <a:spcAft>
                <a:spcPts val="0"/>
              </a:spcAft>
              <a:buClrTx/>
              <a:buSzTx/>
              <a:buFontTx/>
              <a:buNone/>
              <a:tabLst/>
              <a:defRPr/>
            </a:pPr>
            <a:r>
              <a:rPr lang="en-US" sz="1100" u="none" kern="1200" baseline="0" dirty="0" smtClean="0">
                <a:solidFill>
                  <a:schemeClr val="tx1"/>
                </a:solidFill>
                <a:latin typeface="+mn-lt"/>
                <a:ea typeface="+mn-ea"/>
                <a:cs typeface="+mn-cs"/>
              </a:rPr>
              <a:t>Transport Canada. 2011. Road Safety in Canada: Making Canada’s Roads the Safest in the World. Government of Canada; Ottawa, Ontario.</a:t>
            </a:r>
          </a:p>
          <a:p>
            <a:pPr marL="0" marR="0" indent="0" algn="l" defTabSz="457105" rtl="0" eaLnBrk="1" fontAlgn="auto" latinLnBrk="0" hangingPunct="1">
              <a:lnSpc>
                <a:spcPct val="100000"/>
              </a:lnSpc>
              <a:spcBef>
                <a:spcPts val="0"/>
              </a:spcBef>
              <a:spcAft>
                <a:spcPts val="0"/>
              </a:spcAft>
              <a:buClrTx/>
              <a:buSzTx/>
              <a:buFontTx/>
              <a:buNone/>
              <a:tabLst/>
              <a:defRPr/>
            </a:pPr>
            <a:endParaRPr lang="en-US" sz="1100" b="1" u="none" kern="1200" baseline="0" dirty="0" smtClean="0">
              <a:solidFill>
                <a:schemeClr val="tx1"/>
              </a:solidFill>
              <a:latin typeface="+mn-lt"/>
              <a:ea typeface="+mn-ea"/>
              <a:cs typeface="+mn-cs"/>
            </a:endParaRPr>
          </a:p>
          <a:p>
            <a:pPr marL="0" marR="0" indent="0" algn="l" defTabSz="457105" rtl="0" eaLnBrk="1" fontAlgn="auto" latinLnBrk="0" hangingPunct="1">
              <a:lnSpc>
                <a:spcPct val="100000"/>
              </a:lnSpc>
              <a:spcBef>
                <a:spcPts val="0"/>
              </a:spcBef>
              <a:spcAft>
                <a:spcPts val="0"/>
              </a:spcAft>
              <a:buClrTx/>
              <a:buSzTx/>
              <a:buFontTx/>
              <a:buNone/>
              <a:tabLst/>
              <a:defRPr/>
            </a:pPr>
            <a:r>
              <a:rPr lang="en-US" sz="1100" u="none" kern="1200" baseline="0" dirty="0" smtClean="0">
                <a:solidFill>
                  <a:schemeClr val="tx1"/>
                </a:solidFill>
                <a:latin typeface="+mn-lt"/>
                <a:ea typeface="+mn-ea"/>
                <a:cs typeface="+mn-cs"/>
              </a:rPr>
              <a:t>Institute for Road Safety Research. (2009). SWOV Fact Sheet: The Relation Between Speed and Crashes. </a:t>
            </a:r>
            <a:endParaRPr lang="en-US" sz="1100" b="1" u="none" kern="1200" baseline="30000" dirty="0" smtClean="0">
              <a:solidFill>
                <a:schemeClr val="tx1"/>
              </a:solidFill>
              <a:latin typeface="+mn-lt"/>
              <a:ea typeface="+mn-ea"/>
              <a:cs typeface="+mn-cs"/>
            </a:endParaRPr>
          </a:p>
          <a:p>
            <a:endParaRPr lang="en-US" sz="1800" b="1" i="1" u="none" kern="1200" baseline="0" dirty="0" smtClean="0">
              <a:solidFill>
                <a:schemeClr val="tx1"/>
              </a:solidFill>
              <a:latin typeface="+mn-lt"/>
              <a:ea typeface="+mn-ea"/>
              <a:cs typeface="+mn-cs"/>
            </a:endParaRPr>
          </a:p>
          <a:p>
            <a:r>
              <a:rPr lang="en-US" sz="1100" u="none" kern="1200" baseline="0" dirty="0" smtClean="0">
                <a:solidFill>
                  <a:schemeClr val="tx1"/>
                </a:solidFill>
                <a:latin typeface="+mn-lt"/>
                <a:ea typeface="+mn-ea"/>
                <a:cs typeface="+mn-cs"/>
              </a:rPr>
              <a:t>Gains A, </a:t>
            </a:r>
            <a:r>
              <a:rPr lang="en-US" sz="1100" u="none" kern="1200" baseline="0" dirty="0" err="1" smtClean="0">
                <a:solidFill>
                  <a:schemeClr val="tx1"/>
                </a:solidFill>
                <a:latin typeface="+mn-lt"/>
                <a:ea typeface="+mn-ea"/>
                <a:cs typeface="+mn-cs"/>
              </a:rPr>
              <a:t>Heydecker</a:t>
            </a:r>
            <a:r>
              <a:rPr lang="en-US" sz="1100" u="none" kern="1200" baseline="0" dirty="0" smtClean="0">
                <a:solidFill>
                  <a:schemeClr val="tx1"/>
                </a:solidFill>
                <a:latin typeface="+mn-lt"/>
                <a:ea typeface="+mn-ea"/>
                <a:cs typeface="+mn-cs"/>
              </a:rPr>
              <a:t> B, </a:t>
            </a:r>
            <a:r>
              <a:rPr lang="en-US" sz="1100" u="none" kern="1200" baseline="0" dirty="0" err="1" smtClean="0">
                <a:solidFill>
                  <a:schemeClr val="tx1"/>
                </a:solidFill>
                <a:latin typeface="+mn-lt"/>
                <a:ea typeface="+mn-ea"/>
                <a:cs typeface="+mn-cs"/>
              </a:rPr>
              <a:t>Shrewbury</a:t>
            </a:r>
            <a:r>
              <a:rPr lang="en-US" sz="1100" u="none" kern="1200" baseline="0" dirty="0" smtClean="0">
                <a:solidFill>
                  <a:schemeClr val="tx1"/>
                </a:solidFill>
                <a:latin typeface="+mn-lt"/>
                <a:ea typeface="+mn-ea"/>
                <a:cs typeface="+mn-cs"/>
              </a:rPr>
              <a:t> J, Robertson S. 2004. The national safety camera </a:t>
            </a:r>
            <a:r>
              <a:rPr lang="en-US" sz="1100" u="none" kern="1200" baseline="0" dirty="0" err="1" smtClean="0">
                <a:solidFill>
                  <a:schemeClr val="tx1"/>
                </a:solidFill>
                <a:latin typeface="+mn-lt"/>
                <a:ea typeface="+mn-ea"/>
                <a:cs typeface="+mn-cs"/>
              </a:rPr>
              <a:t>programme</a:t>
            </a:r>
            <a:r>
              <a:rPr lang="en-US" sz="1100" u="none" kern="1200" baseline="0" dirty="0" smtClean="0">
                <a:solidFill>
                  <a:schemeClr val="tx1"/>
                </a:solidFill>
                <a:latin typeface="+mn-lt"/>
                <a:ea typeface="+mn-ea"/>
                <a:cs typeface="+mn-cs"/>
              </a:rPr>
              <a:t>: three-year evaluation report. </a:t>
            </a:r>
            <a:r>
              <a:rPr lang="en-US" sz="1100" u="none" kern="1200" baseline="30000" dirty="0" smtClean="0">
                <a:solidFill>
                  <a:schemeClr val="tx1"/>
                </a:solidFill>
                <a:latin typeface="+mn-lt"/>
                <a:ea typeface="+mn-ea"/>
                <a:cs typeface="+mn-cs"/>
                <a:hlinkClick r:id="rId3"/>
              </a:rPr>
              <a:t>http://www.dft.gov.uk/stellent/groups/dft_rdsafety</a:t>
            </a:r>
            <a:r>
              <a:rPr lang="en-US" sz="1100" u="none" kern="1200" baseline="30000" smtClean="0">
                <a:solidFill>
                  <a:schemeClr val="tx1"/>
                </a:solidFill>
                <a:latin typeface="+mn-lt"/>
                <a:ea typeface="+mn-ea"/>
                <a:cs typeface="+mn-cs"/>
                <a:hlinkClick r:id="rId3"/>
              </a:rPr>
              <a:t>/documents/page/dft_rdsafety_029193.hcsp</a:t>
            </a:r>
            <a:endParaRPr lang="en-US" dirty="0"/>
          </a:p>
        </p:txBody>
      </p:sp>
      <p:sp>
        <p:nvSpPr>
          <p:cNvPr id="4" name="Slide Number Placeholder 3"/>
          <p:cNvSpPr>
            <a:spLocks noGrp="1"/>
          </p:cNvSpPr>
          <p:nvPr>
            <p:ph type="sldNum" sz="quarter" idx="10"/>
          </p:nvPr>
        </p:nvSpPr>
        <p:spPr/>
        <p:txBody>
          <a:bodyPr/>
          <a:lstStyle/>
          <a:p>
            <a:fld id="{38A5EDDA-B5D8-DF40-B433-0F98D28AEE54}" type="slidenum">
              <a:rPr lang="en-US" smtClean="0"/>
              <a:t>11</a:t>
            </a:fld>
            <a:endParaRPr lang="en-US"/>
          </a:p>
        </p:txBody>
      </p:sp>
    </p:spTree>
    <p:extLst>
      <p:ext uri="{BB962C8B-B14F-4D97-AF65-F5344CB8AC3E}">
        <p14:creationId xmlns:p14="http://schemas.microsoft.com/office/powerpoint/2010/main" val="1165587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ubtitle, Presenter Info">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3149600" y="1828800"/>
            <a:ext cx="9585326" cy="1143000"/>
          </a:xfrm>
          <a:prstGeom prst="rect">
            <a:avLst/>
          </a:prstGeom>
          <a:noFill/>
        </p:spPr>
        <p:txBody>
          <a:bodyPr vert="horz" lIns="91420" tIns="45710" rIns="91420" bIns="45710" anchor="b" anchorCtr="0"/>
          <a:lstStyle>
            <a:lvl1pPr algn="r">
              <a:defRPr sz="6000">
                <a:solidFill>
                  <a:schemeClr val="bg2"/>
                </a:solidFill>
                <a:latin typeface="GarageGothic Regular"/>
                <a:cs typeface="GarageGothic Regular"/>
              </a:defRPr>
            </a:lvl1pPr>
          </a:lstStyle>
          <a:p>
            <a:r>
              <a:rPr lang="en-US" dirty="0" smtClean="0">
                <a:sym typeface="GarageGothic Bold" charset="0"/>
              </a:rPr>
              <a:t>Title of presentation</a:t>
            </a:r>
            <a:endParaRPr lang="en-US" dirty="0">
              <a:sym typeface="GarageGothic Bold" charset="0"/>
            </a:endParaRPr>
          </a:p>
        </p:txBody>
      </p:sp>
      <p:sp>
        <p:nvSpPr>
          <p:cNvPr id="13" name="Text Placeholder 12"/>
          <p:cNvSpPr>
            <a:spLocks noGrp="1"/>
          </p:cNvSpPr>
          <p:nvPr>
            <p:ph type="body" sz="quarter" idx="10" hasCustomPrompt="1"/>
          </p:nvPr>
        </p:nvSpPr>
        <p:spPr>
          <a:xfrm>
            <a:off x="4749800" y="2895606"/>
            <a:ext cx="8001000" cy="838199"/>
          </a:xfrm>
          <a:prstGeom prst="rect">
            <a:avLst/>
          </a:prstGeom>
        </p:spPr>
        <p:txBody>
          <a:bodyPr vert="horz" lIns="91420" tIns="45710" rIns="91420" bIns="45710"/>
          <a:lstStyle>
            <a:lvl1pPr marL="317432" indent="0" algn="r">
              <a:buNone/>
              <a:defRPr sz="4400">
                <a:solidFill>
                  <a:schemeClr val="bg1"/>
                </a:solidFill>
                <a:latin typeface="Palatino"/>
                <a:cs typeface="Palatino"/>
              </a:defRPr>
            </a:lvl1pPr>
          </a:lstStyle>
          <a:p>
            <a:pPr lvl="0"/>
            <a:r>
              <a:rPr lang="en-US" dirty="0" smtClean="0">
                <a:sym typeface="GarageGothic Bold" charset="0"/>
              </a:rPr>
              <a:t>Subtitle of presentation</a:t>
            </a:r>
          </a:p>
        </p:txBody>
      </p:sp>
      <p:sp>
        <p:nvSpPr>
          <p:cNvPr id="16" name="Text Placeholder 15"/>
          <p:cNvSpPr>
            <a:spLocks noGrp="1"/>
          </p:cNvSpPr>
          <p:nvPr>
            <p:ph type="body" sz="quarter" idx="11" hasCustomPrompt="1"/>
          </p:nvPr>
        </p:nvSpPr>
        <p:spPr>
          <a:xfrm>
            <a:off x="5664199" y="4267203"/>
            <a:ext cx="7086601" cy="762000"/>
          </a:xfrm>
          <a:prstGeom prst="rect">
            <a:avLst/>
          </a:prstGeom>
        </p:spPr>
        <p:txBody>
          <a:bodyPr vert="horz" lIns="91420" tIns="45710" rIns="91420" bIns="45710"/>
          <a:lstStyle>
            <a:lvl1pPr marL="317432" indent="0" algn="r">
              <a:buNone/>
              <a:defRPr sz="3600">
                <a:solidFill>
                  <a:schemeClr val="bg2"/>
                </a:solidFill>
                <a:latin typeface="Palatino"/>
                <a:cs typeface="Palatino"/>
              </a:defRPr>
            </a:lvl1pPr>
          </a:lstStyle>
          <a:p>
            <a:pPr lvl="0"/>
            <a:r>
              <a:rPr lang="en-US" dirty="0" smtClean="0">
                <a:sym typeface="GarageGothic Regular" charset="0"/>
              </a:rPr>
              <a:t>Presenter Name</a:t>
            </a:r>
          </a:p>
        </p:txBody>
      </p:sp>
      <p:sp>
        <p:nvSpPr>
          <p:cNvPr id="21" name="Text Placeholder 20"/>
          <p:cNvSpPr>
            <a:spLocks noGrp="1"/>
          </p:cNvSpPr>
          <p:nvPr>
            <p:ph type="body" sz="quarter" idx="12" hasCustomPrompt="1"/>
          </p:nvPr>
        </p:nvSpPr>
        <p:spPr>
          <a:xfrm>
            <a:off x="5892802" y="4953001"/>
            <a:ext cx="6781800" cy="990601"/>
          </a:xfrm>
          <a:prstGeom prst="rect">
            <a:avLst/>
          </a:prstGeom>
        </p:spPr>
        <p:txBody>
          <a:bodyPr vert="horz" lIns="91420" tIns="45710" rIns="91420" bIns="45710"/>
          <a:lstStyle>
            <a:lvl1pPr marL="317432" indent="0" algn="r">
              <a:buNone/>
              <a:defRPr sz="2400" b="0" i="0">
                <a:solidFill>
                  <a:schemeClr val="bg1"/>
                </a:solidFill>
                <a:latin typeface="Palatino"/>
                <a:cs typeface="Palatino"/>
              </a:defRPr>
            </a:lvl1pPr>
          </a:lstStyle>
          <a:p>
            <a:pPr lvl="0"/>
            <a:r>
              <a:rPr lang="en-US" dirty="0" smtClean="0">
                <a:sym typeface="GarageGothic Regular" charset="0"/>
              </a:rPr>
              <a:t>Presenter Info</a:t>
            </a:r>
          </a:p>
        </p:txBody>
      </p:sp>
    </p:spTree>
    <p:extLst>
      <p:ext uri="{BB962C8B-B14F-4D97-AF65-F5344CB8AC3E}">
        <p14:creationId xmlns:p14="http://schemas.microsoft.com/office/powerpoint/2010/main" val="1245932702"/>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 End Slid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32788" y="2362202"/>
            <a:ext cx="41894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0" rIns="91420" bIns="45710">
            <a:spAutoFit/>
          </a:bodyPr>
          <a:lstStyle/>
          <a:p>
            <a:pPr algn="r"/>
            <a:r>
              <a:rPr lang="en-US" sz="6000">
                <a:solidFill>
                  <a:schemeClr val="bg2"/>
                </a:solidFill>
                <a:latin typeface="Arial" charset="0"/>
                <a:ea typeface="ＭＳ Ｐゴシック" charset="0"/>
                <a:sym typeface="GarageGothic Bold" charset="0"/>
              </a:rPr>
              <a:t>Thank you</a:t>
            </a:r>
            <a:endParaRPr lang="en-US" sz="6000">
              <a:solidFill>
                <a:schemeClr val="bg2"/>
              </a:solidFill>
            </a:endParaRPr>
          </a:p>
        </p:txBody>
      </p:sp>
      <p:sp>
        <p:nvSpPr>
          <p:cNvPr id="3" name="Rectangle 5"/>
          <p:cNvSpPr>
            <a:spLocks noChangeArrowheads="1"/>
          </p:cNvSpPr>
          <p:nvPr userDrawn="1"/>
        </p:nvSpPr>
        <p:spPr bwMode="auto">
          <a:xfrm>
            <a:off x="6350001" y="7010402"/>
            <a:ext cx="6246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0" rIns="91420" bIns="45710">
            <a:spAutoFit/>
          </a:bodyPr>
          <a:lstStyle/>
          <a:p>
            <a:pPr algn="r"/>
            <a:r>
              <a:rPr lang="en-US" sz="4000">
                <a:solidFill>
                  <a:schemeClr val="bg1"/>
                </a:solidFill>
                <a:latin typeface="Arial" charset="0"/>
                <a:ea typeface="ＭＳ Ｐゴシック" charset="0"/>
                <a:sym typeface="GarageGothic Bold" charset="0"/>
              </a:rPr>
              <a:t>www.parachutecanada.org</a:t>
            </a:r>
            <a:endParaRPr lang="en-US" sz="4000">
              <a:solidFill>
                <a:schemeClr val="bg1"/>
              </a:solidFill>
            </a:endParaRPr>
          </a:p>
        </p:txBody>
      </p:sp>
    </p:spTree>
    <p:extLst>
      <p:ext uri="{BB962C8B-B14F-4D97-AF65-F5344CB8AC3E}">
        <p14:creationId xmlns:p14="http://schemas.microsoft.com/office/powerpoint/2010/main" val="1927563200"/>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4333063"/>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5000" y="457200"/>
            <a:ext cx="11703050" cy="1625600"/>
          </a:xfrm>
          <a:prstGeom prst="rect">
            <a:avLst/>
          </a:prstGeom>
        </p:spPr>
        <p:txBody>
          <a:bodyPr vert="horz" lIns="91365" tIns="45680" rIns="91365" bIns="45680"/>
          <a:lstStyle>
            <a:lvl1pPr algn="ctr">
              <a:defRPr sz="6000">
                <a:solidFill>
                  <a:schemeClr val="bg2"/>
                </a:solidFill>
              </a:defRPr>
            </a:lvl1pPr>
          </a:lstStyle>
          <a:p>
            <a:r>
              <a:rPr lang="en-US" smtClean="0">
                <a:sym typeface="GarageGothic Bold" charset="0"/>
              </a:rPr>
              <a:t>Click to edit Master title style</a:t>
            </a:r>
            <a:endParaRPr lang="en-US" dirty="0">
              <a:sym typeface="GarageGothic Bold" charset="0"/>
            </a:endParaRPr>
          </a:p>
        </p:txBody>
      </p:sp>
      <p:sp>
        <p:nvSpPr>
          <p:cNvPr id="7" name="Text Placeholder 6"/>
          <p:cNvSpPr>
            <a:spLocks noGrp="1"/>
          </p:cNvSpPr>
          <p:nvPr>
            <p:ph type="body" sz="quarter" idx="11" hasCustomPrompt="1"/>
          </p:nvPr>
        </p:nvSpPr>
        <p:spPr>
          <a:xfrm>
            <a:off x="635001" y="2057401"/>
            <a:ext cx="11734800" cy="6248400"/>
          </a:xfrm>
          <a:prstGeom prst="rect">
            <a:avLst/>
          </a:prstGeom>
        </p:spPr>
        <p:txBody>
          <a:bodyPr vert="horz" lIns="91365" tIns="45680" rIns="91365" bIns="45680"/>
          <a:lstStyle>
            <a:lvl1pPr marL="612148" indent="-456822" algn="l">
              <a:spcBef>
                <a:spcPts val="600"/>
              </a:spcBef>
              <a:buClr>
                <a:srgbClr val="A7C92A"/>
              </a:buClr>
              <a:buSzPct val="50000"/>
              <a:buFont typeface="Lucida Grande"/>
              <a:buChar char="❖"/>
              <a:defRPr baseline="0">
                <a:solidFill>
                  <a:schemeClr val="bg2"/>
                </a:solidFill>
              </a:defRPr>
            </a:lvl1pPr>
            <a:lvl2pPr marL="1187745" indent="-456822" algn="l">
              <a:spcBef>
                <a:spcPts val="600"/>
              </a:spcBef>
              <a:buClr>
                <a:srgbClr val="A7C92A"/>
              </a:buClr>
              <a:buSzPct val="50000"/>
              <a:buFont typeface="Wingdings" charset="2"/>
              <a:buChar char=""/>
              <a:defRPr>
                <a:solidFill>
                  <a:schemeClr val="bg2"/>
                </a:solidFill>
              </a:defRPr>
            </a:lvl2pPr>
            <a:lvl3pPr marL="1735942" indent="-456822">
              <a:spcBef>
                <a:spcPts val="600"/>
              </a:spcBef>
              <a:buClr>
                <a:schemeClr val="accent1"/>
              </a:buClr>
              <a:buSzPct val="50000"/>
              <a:buFont typeface="Wingdings" charset="2"/>
              <a:buChar char=""/>
              <a:defRPr>
                <a:solidFill>
                  <a:schemeClr val="bg2"/>
                </a:solidFill>
              </a:defRPr>
            </a:lvl3pPr>
          </a:lstStyle>
          <a:p>
            <a:pPr lvl="0"/>
            <a:r>
              <a:rPr lang="en-US" dirty="0" smtClean="0">
                <a:sym typeface="GarageGothic Regular" charset="0"/>
              </a:rPr>
              <a:t>Click to add bullet</a:t>
            </a:r>
          </a:p>
          <a:p>
            <a:pPr lvl="1"/>
            <a:r>
              <a:rPr lang="en-US" dirty="0" smtClean="0">
                <a:sym typeface="GarageGothic Regular" charset="0"/>
              </a:rPr>
              <a:t>Second level</a:t>
            </a:r>
          </a:p>
          <a:p>
            <a:pPr lvl="2"/>
            <a:r>
              <a:rPr lang="en-US" dirty="0" smtClean="0">
                <a:sym typeface="GarageGothic Regular" charset="0"/>
              </a:rPr>
              <a:t>Third level</a:t>
            </a:r>
          </a:p>
        </p:txBody>
      </p:sp>
      <p:sp>
        <p:nvSpPr>
          <p:cNvPr id="4" name="Text Box 2"/>
          <p:cNvSpPr txBox="1">
            <a:spLocks noGrp="1" noChangeArrowheads="1"/>
          </p:cNvSpPr>
          <p:nvPr>
            <p:ph type="sldNum" sz="quarter" idx="12"/>
          </p:nvPr>
        </p:nvSpPr>
        <p:spPr>
          <a:ln/>
        </p:spPr>
        <p:txBody>
          <a:bodyPr/>
          <a:lstStyle>
            <a:lvl1pPr>
              <a:defRPr/>
            </a:lvl1pPr>
          </a:lstStyle>
          <a:p>
            <a:pPr>
              <a:defRPr/>
            </a:pPr>
            <a:fld id="{2202EDF0-4C02-0A42-93F1-C463B56873BA}" type="slidenum">
              <a:rPr lang="en-US"/>
              <a:pPr>
                <a:defRPr/>
              </a:pPr>
              <a:t>‹#›</a:t>
            </a:fld>
            <a:endParaRPr lang="en-US"/>
          </a:p>
        </p:txBody>
      </p:sp>
    </p:spTree>
    <p:extLst>
      <p:ext uri="{BB962C8B-B14F-4D97-AF65-F5344CB8AC3E}">
        <p14:creationId xmlns:p14="http://schemas.microsoft.com/office/powerpoint/2010/main" val="1245404510"/>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635000" y="457200"/>
            <a:ext cx="11703050" cy="1625600"/>
          </a:xfrm>
          <a:prstGeom prst="rect">
            <a:avLst/>
          </a:prstGeom>
        </p:spPr>
        <p:txBody>
          <a:bodyPr vert="horz" lIns="91365" tIns="45680" rIns="91365" bIns="45680"/>
          <a:lstStyle>
            <a:lvl1pPr algn="ctr">
              <a:defRPr sz="6000">
                <a:solidFill>
                  <a:schemeClr val="bg2"/>
                </a:solidFill>
              </a:defRPr>
            </a:lvl1pPr>
          </a:lstStyle>
          <a:p>
            <a:r>
              <a:rPr lang="en-US" smtClean="0">
                <a:sym typeface="GarageGothic Bold" charset="0"/>
              </a:rPr>
              <a:t>Click to edit Master title style</a:t>
            </a:r>
            <a:endParaRPr lang="en-US" dirty="0">
              <a:sym typeface="GarageGothic Bold" charset="0"/>
            </a:endParaRPr>
          </a:p>
        </p:txBody>
      </p:sp>
      <p:sp>
        <p:nvSpPr>
          <p:cNvPr id="5" name="Text Placeholder 4"/>
          <p:cNvSpPr>
            <a:spLocks noGrp="1"/>
          </p:cNvSpPr>
          <p:nvPr>
            <p:ph type="body" sz="quarter" idx="11"/>
          </p:nvPr>
        </p:nvSpPr>
        <p:spPr>
          <a:xfrm>
            <a:off x="635001" y="2209801"/>
            <a:ext cx="11734800" cy="6096000"/>
          </a:xfrm>
          <a:prstGeom prst="rect">
            <a:avLst/>
          </a:prstGeom>
        </p:spPr>
        <p:txBody>
          <a:bodyPr vert="horz" lIns="91365" tIns="45680" rIns="91365" bIns="45680"/>
          <a:lstStyle>
            <a:lvl1pPr marL="317230" indent="0">
              <a:buNone/>
              <a:defRPr>
                <a:solidFill>
                  <a:schemeClr val="bg2"/>
                </a:solidFill>
              </a:defRPr>
            </a:lvl1pPr>
            <a:lvl2pPr marL="761371" indent="0">
              <a:buNone/>
              <a:defRPr>
                <a:solidFill>
                  <a:schemeClr val="bg2"/>
                </a:solidFill>
              </a:defRPr>
            </a:lvl2pPr>
            <a:lvl3pPr marL="1205516" indent="0">
              <a:buNone/>
              <a:defRPr>
                <a:solidFill>
                  <a:schemeClr val="bg2"/>
                </a:solidFill>
              </a:defRPr>
            </a:lvl3pPr>
            <a:lvl4pPr marL="1649651" indent="0">
              <a:buNone/>
              <a:defRPr>
                <a:solidFill>
                  <a:schemeClr val="bg2"/>
                </a:solidFill>
              </a:defRPr>
            </a:lvl4pPr>
            <a:lvl5pPr marL="2093778" indent="0">
              <a:buNone/>
              <a:defRPr>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Box 2"/>
          <p:cNvSpPr txBox="1">
            <a:spLocks noGrp="1" noChangeArrowheads="1"/>
          </p:cNvSpPr>
          <p:nvPr>
            <p:ph type="sldNum" sz="quarter" idx="12"/>
          </p:nvPr>
        </p:nvSpPr>
        <p:spPr>
          <a:ln/>
        </p:spPr>
        <p:txBody>
          <a:bodyPr/>
          <a:lstStyle>
            <a:lvl1pPr>
              <a:defRPr/>
            </a:lvl1pPr>
          </a:lstStyle>
          <a:p>
            <a:pPr>
              <a:defRPr/>
            </a:pPr>
            <a:fld id="{78021327-A311-914D-9F09-B94F8D8F3FA5}" type="slidenum">
              <a:rPr lang="en-US"/>
              <a:pPr>
                <a:defRPr/>
              </a:pPr>
              <a:t>‹#›</a:t>
            </a:fld>
            <a:endParaRPr lang="en-US"/>
          </a:p>
        </p:txBody>
      </p:sp>
    </p:spTree>
    <p:extLst>
      <p:ext uri="{BB962C8B-B14F-4D97-AF65-F5344CB8AC3E}">
        <p14:creationId xmlns:p14="http://schemas.microsoft.com/office/powerpoint/2010/main" val="2926568465"/>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35000" y="457200"/>
            <a:ext cx="11703050" cy="1625600"/>
          </a:xfrm>
          <a:prstGeom prst="rect">
            <a:avLst/>
          </a:prstGeom>
        </p:spPr>
        <p:txBody>
          <a:bodyPr vert="horz" lIns="91365" tIns="45680" rIns="91365" bIns="45680"/>
          <a:lstStyle>
            <a:lvl1pPr>
              <a:defRPr sz="6000">
                <a:solidFill>
                  <a:schemeClr val="bg2"/>
                </a:solidFill>
              </a:defRPr>
            </a:lvl1pPr>
          </a:lstStyle>
          <a:p>
            <a:r>
              <a:rPr lang="en-US" dirty="0" smtClean="0">
                <a:sym typeface="GarageGothic Bold" charset="0"/>
              </a:rPr>
              <a:t>Click to edit Master title style</a:t>
            </a:r>
            <a:endParaRPr lang="en-US" dirty="0">
              <a:sym typeface="GarageGothic Bold" charset="0"/>
            </a:endParaRPr>
          </a:p>
        </p:txBody>
      </p:sp>
      <p:sp>
        <p:nvSpPr>
          <p:cNvPr id="3" name="Text Box 2"/>
          <p:cNvSpPr txBox="1">
            <a:spLocks noGrp="1" noChangeArrowheads="1"/>
          </p:cNvSpPr>
          <p:nvPr>
            <p:ph type="sldNum" sz="quarter" idx="10"/>
          </p:nvPr>
        </p:nvSpPr>
        <p:spPr>
          <a:ln/>
        </p:spPr>
        <p:txBody>
          <a:bodyPr/>
          <a:lstStyle>
            <a:lvl1pPr>
              <a:defRPr/>
            </a:lvl1pPr>
          </a:lstStyle>
          <a:p>
            <a:pPr>
              <a:defRPr/>
            </a:pPr>
            <a:fld id="{3694B68F-47D1-2747-805C-7F842ED4647C}" type="slidenum">
              <a:rPr lang="en-US"/>
              <a:pPr>
                <a:defRPr/>
              </a:pPr>
              <a:t>‹#›</a:t>
            </a:fld>
            <a:endParaRPr lang="en-US"/>
          </a:p>
        </p:txBody>
      </p:sp>
    </p:spTree>
    <p:extLst>
      <p:ext uri="{BB962C8B-B14F-4D97-AF65-F5344CB8AC3E}">
        <p14:creationId xmlns:p14="http://schemas.microsoft.com/office/powerpoint/2010/main" val="2430089297"/>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2"/>
          <p:cNvSpPr txBox="1">
            <a:spLocks noGrp="1" noChangeArrowheads="1"/>
          </p:cNvSpPr>
          <p:nvPr>
            <p:ph type="sldNum" sz="quarter" idx="10"/>
          </p:nvPr>
        </p:nvSpPr>
        <p:spPr>
          <a:ln/>
        </p:spPr>
        <p:txBody>
          <a:bodyPr/>
          <a:lstStyle>
            <a:lvl1pPr>
              <a:defRPr/>
            </a:lvl1pPr>
          </a:lstStyle>
          <a:p>
            <a:pPr>
              <a:defRPr/>
            </a:pPr>
            <a:fld id="{834AC299-65AA-4A40-B427-759163A90B97}" type="slidenum">
              <a:rPr lang="en-US"/>
              <a:pPr>
                <a:defRPr/>
              </a:pPr>
              <a:t>‹#›</a:t>
            </a:fld>
            <a:endParaRPr lang="en-US"/>
          </a:p>
        </p:txBody>
      </p:sp>
    </p:spTree>
    <p:extLst>
      <p:ext uri="{BB962C8B-B14F-4D97-AF65-F5344CB8AC3E}">
        <p14:creationId xmlns:p14="http://schemas.microsoft.com/office/powerpoint/2010/main" val="457040278"/>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47" y="6827839"/>
            <a:ext cx="7802563" cy="806450"/>
          </a:xfrm>
          <a:prstGeom prst="rect">
            <a:avLst/>
          </a:prstGeom>
        </p:spPr>
        <p:txBody>
          <a:bodyPr vert="horz" lIns="91365" tIns="45680" rIns="91365" bIns="45680" anchor="b"/>
          <a:lstStyle>
            <a:lvl1pPr algn="l">
              <a:defRPr sz="2000" b="1" i="0">
                <a:solidFill>
                  <a:schemeClr val="bg2"/>
                </a:solidFill>
                <a:latin typeface="Arial"/>
                <a:cs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549547" y="871538"/>
            <a:ext cx="7802563" cy="5851526"/>
          </a:xfrm>
          <a:prstGeom prst="rect">
            <a:avLst/>
          </a:prstGeom>
        </p:spPr>
        <p:txBody>
          <a:bodyPr vert="horz" lIns="91365" tIns="45680" rIns="91365" bIns="45680"/>
          <a:lstStyle>
            <a:lvl1pPr marL="0" indent="0">
              <a:buNone/>
              <a:defRPr sz="3100"/>
            </a:lvl1pPr>
            <a:lvl2pPr marL="456822" indent="0">
              <a:buNone/>
              <a:defRPr sz="2800"/>
            </a:lvl2pPr>
            <a:lvl3pPr marL="913650" indent="0">
              <a:buNone/>
              <a:defRPr sz="2400"/>
            </a:lvl3pPr>
            <a:lvl4pPr marL="1370473" indent="0">
              <a:buNone/>
              <a:defRPr sz="2000"/>
            </a:lvl4pPr>
            <a:lvl5pPr marL="1827302" indent="0">
              <a:buNone/>
              <a:defRPr sz="2000"/>
            </a:lvl5pPr>
            <a:lvl6pPr marL="2284127" indent="0">
              <a:buNone/>
              <a:defRPr sz="2000"/>
            </a:lvl6pPr>
            <a:lvl7pPr marL="2740953" indent="0">
              <a:buNone/>
              <a:defRPr sz="2000"/>
            </a:lvl7pPr>
            <a:lvl8pPr marL="3197783" indent="0">
              <a:buNone/>
              <a:defRPr sz="2000"/>
            </a:lvl8pPr>
            <a:lvl9pPr marL="3654607" indent="0">
              <a:buNone/>
              <a:defRPr sz="2000"/>
            </a:lvl9pPr>
          </a:lstStyle>
          <a:p>
            <a:pPr lvl="0"/>
            <a:r>
              <a:rPr lang="en-US" noProof="0" dirty="0" smtClean="0">
                <a:sym typeface="Gill Sans" charset="0"/>
              </a:rPr>
              <a:t>Drag picture to placeholder or click icon to add</a:t>
            </a:r>
            <a:endParaRPr lang="en-US" noProof="0" dirty="0">
              <a:sym typeface="Gill Sans" charset="0"/>
            </a:endParaRPr>
          </a:p>
        </p:txBody>
      </p:sp>
      <p:sp>
        <p:nvSpPr>
          <p:cNvPr id="4" name="Text Placeholder 3"/>
          <p:cNvSpPr>
            <a:spLocks noGrp="1"/>
          </p:cNvSpPr>
          <p:nvPr>
            <p:ph type="body" sz="half" idx="2"/>
          </p:nvPr>
        </p:nvSpPr>
        <p:spPr>
          <a:xfrm>
            <a:off x="2549547" y="7634290"/>
            <a:ext cx="7802563" cy="1144587"/>
          </a:xfrm>
          <a:prstGeom prst="rect">
            <a:avLst/>
          </a:prstGeom>
        </p:spPr>
        <p:txBody>
          <a:bodyPr vert="horz" lIns="91365" tIns="45680" rIns="91365" bIns="45680"/>
          <a:lstStyle>
            <a:lvl1pPr marL="0" indent="0">
              <a:buNone/>
              <a:defRPr sz="1400">
                <a:solidFill>
                  <a:schemeClr val="bg2"/>
                </a:solidFill>
                <a:latin typeface="Arial"/>
                <a:cs typeface="Arial"/>
              </a:defRPr>
            </a:lvl1pPr>
            <a:lvl2pPr marL="456822" indent="0">
              <a:buNone/>
              <a:defRPr sz="1100"/>
            </a:lvl2pPr>
            <a:lvl3pPr marL="913650" indent="0">
              <a:buNone/>
              <a:defRPr sz="1000"/>
            </a:lvl3pPr>
            <a:lvl4pPr marL="1370473" indent="0">
              <a:buNone/>
              <a:defRPr sz="900"/>
            </a:lvl4pPr>
            <a:lvl5pPr marL="1827302" indent="0">
              <a:buNone/>
              <a:defRPr sz="900"/>
            </a:lvl5pPr>
            <a:lvl6pPr marL="2284127" indent="0">
              <a:buNone/>
              <a:defRPr sz="900"/>
            </a:lvl6pPr>
            <a:lvl7pPr marL="2740953" indent="0">
              <a:buNone/>
              <a:defRPr sz="900"/>
            </a:lvl7pPr>
            <a:lvl8pPr marL="3197783" indent="0">
              <a:buNone/>
              <a:defRPr sz="900"/>
            </a:lvl8pPr>
            <a:lvl9pPr marL="3654607" indent="0">
              <a:buNone/>
              <a:defRPr sz="900"/>
            </a:lvl9pPr>
          </a:lstStyle>
          <a:p>
            <a:pPr lvl="0"/>
            <a:r>
              <a:rPr lang="en-US" dirty="0"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pPr>
              <a:defRPr/>
            </a:pPr>
            <a:fld id="{FF9A224D-230F-7D45-BAF5-4A4FF3DEA6F9}" type="slidenum">
              <a:rPr lang="en-US"/>
              <a:pPr>
                <a:defRPr/>
              </a:pPr>
              <a:t>‹#›</a:t>
            </a:fld>
            <a:endParaRPr lang="en-US"/>
          </a:p>
        </p:txBody>
      </p:sp>
    </p:spTree>
    <p:extLst>
      <p:ext uri="{BB962C8B-B14F-4D97-AF65-F5344CB8AC3E}">
        <p14:creationId xmlns:p14="http://schemas.microsoft.com/office/powerpoint/2010/main" val="3953320636"/>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959601" y="914399"/>
            <a:ext cx="5248274" cy="7010401"/>
          </a:xfrm>
          <a:prstGeom prst="rect">
            <a:avLst/>
          </a:prstGeom>
        </p:spPr>
        <p:txBody>
          <a:bodyPr vert="horz" lIns="91365" tIns="45680" rIns="91365" bIns="45680"/>
          <a:lstStyle>
            <a:lvl1pPr marL="0" indent="0">
              <a:buNone/>
              <a:defRPr sz="3100"/>
            </a:lvl1pPr>
            <a:lvl2pPr marL="456822" indent="0">
              <a:buNone/>
              <a:defRPr sz="2800"/>
            </a:lvl2pPr>
            <a:lvl3pPr marL="913650" indent="0">
              <a:buNone/>
              <a:defRPr sz="2400"/>
            </a:lvl3pPr>
            <a:lvl4pPr marL="1370473" indent="0">
              <a:buNone/>
              <a:defRPr sz="2000"/>
            </a:lvl4pPr>
            <a:lvl5pPr marL="1827302" indent="0">
              <a:buNone/>
              <a:defRPr sz="2000"/>
            </a:lvl5pPr>
            <a:lvl6pPr marL="2284127" indent="0">
              <a:buNone/>
              <a:defRPr sz="2000"/>
            </a:lvl6pPr>
            <a:lvl7pPr marL="2740953" indent="0">
              <a:buNone/>
              <a:defRPr sz="2000"/>
            </a:lvl7pPr>
            <a:lvl8pPr marL="3197783" indent="0">
              <a:buNone/>
              <a:defRPr sz="2000"/>
            </a:lvl8pPr>
            <a:lvl9pPr marL="3654607" indent="0">
              <a:buNone/>
              <a:defRPr sz="2000"/>
            </a:lvl9pPr>
          </a:lstStyle>
          <a:p>
            <a:pPr lvl="0"/>
            <a:r>
              <a:rPr lang="en-US" noProof="0" smtClean="0">
                <a:sym typeface="Gill Sans" charset="0"/>
              </a:rPr>
              <a:t>Drag picture to placeholder or click icon to add</a:t>
            </a:r>
            <a:endParaRPr lang="en-US" noProof="0">
              <a:sym typeface="Gill Sans" charset="0"/>
            </a:endParaRPr>
          </a:p>
        </p:txBody>
      </p:sp>
      <p:sp>
        <p:nvSpPr>
          <p:cNvPr id="9" name="Text Placeholder 8"/>
          <p:cNvSpPr>
            <a:spLocks noGrp="1"/>
          </p:cNvSpPr>
          <p:nvPr>
            <p:ph type="body" sz="quarter" idx="11"/>
          </p:nvPr>
        </p:nvSpPr>
        <p:spPr>
          <a:xfrm>
            <a:off x="482600" y="914399"/>
            <a:ext cx="6248400" cy="7010401"/>
          </a:xfrm>
          <a:prstGeom prst="rect">
            <a:avLst/>
          </a:prstGeom>
        </p:spPr>
        <p:txBody>
          <a:bodyPr vert="horz" lIns="91365" tIns="45680" rIns="91365" bIns="45680"/>
          <a:lstStyle>
            <a:lvl1pPr marL="317230" indent="0">
              <a:buNone/>
              <a:defRPr sz="3600">
                <a:solidFill>
                  <a:schemeClr val="bg2"/>
                </a:solidFill>
              </a:defRPr>
            </a:lvl1pPr>
            <a:lvl2pPr marL="761371" indent="0">
              <a:buNone/>
              <a:defRPr/>
            </a:lvl2pPr>
            <a:lvl3pPr marL="1205516" indent="0">
              <a:buNone/>
              <a:defRPr/>
            </a:lvl3pPr>
            <a:lvl4pPr marL="1649651" indent="0">
              <a:buNone/>
              <a:defRPr/>
            </a:lvl4pPr>
            <a:lvl5pPr marL="2093778" indent="0">
              <a:buNone/>
              <a:defRPr/>
            </a:lvl5pPr>
          </a:lstStyle>
          <a:p>
            <a:pPr lvl="0"/>
            <a:r>
              <a:rPr lang="en-US" dirty="0" smtClean="0"/>
              <a:t>Click to edit Master text styles</a:t>
            </a:r>
          </a:p>
        </p:txBody>
      </p:sp>
      <p:sp>
        <p:nvSpPr>
          <p:cNvPr id="4" name="Text Box 2"/>
          <p:cNvSpPr txBox="1">
            <a:spLocks noGrp="1" noChangeArrowheads="1"/>
          </p:cNvSpPr>
          <p:nvPr>
            <p:ph type="sldNum" sz="quarter" idx="12"/>
          </p:nvPr>
        </p:nvSpPr>
        <p:spPr>
          <a:ln/>
        </p:spPr>
        <p:txBody>
          <a:bodyPr/>
          <a:lstStyle>
            <a:lvl1pPr>
              <a:defRPr/>
            </a:lvl1pPr>
          </a:lstStyle>
          <a:p>
            <a:pPr>
              <a:defRPr/>
            </a:pPr>
            <a:fld id="{E15236D0-E0A5-A147-AAB5-066BC60E4EE2}" type="slidenum">
              <a:rPr lang="en-US"/>
              <a:pPr>
                <a:defRPr/>
              </a:pPr>
              <a:t>‹#›</a:t>
            </a:fld>
            <a:endParaRPr lang="en-US"/>
          </a:p>
        </p:txBody>
      </p:sp>
    </p:spTree>
    <p:extLst>
      <p:ext uri="{BB962C8B-B14F-4D97-AF65-F5344CB8AC3E}">
        <p14:creationId xmlns:p14="http://schemas.microsoft.com/office/powerpoint/2010/main" val="985986636"/>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Bullet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959601" y="914399"/>
            <a:ext cx="5248274" cy="7010401"/>
          </a:xfrm>
          <a:prstGeom prst="rect">
            <a:avLst/>
          </a:prstGeom>
        </p:spPr>
        <p:txBody>
          <a:bodyPr vert="horz" lIns="91365" tIns="45680" rIns="91365" bIns="45680"/>
          <a:lstStyle>
            <a:lvl1pPr marL="0" indent="0">
              <a:buNone/>
              <a:defRPr sz="3100"/>
            </a:lvl1pPr>
            <a:lvl2pPr marL="456822" indent="0">
              <a:buNone/>
              <a:defRPr sz="2800"/>
            </a:lvl2pPr>
            <a:lvl3pPr marL="913650" indent="0">
              <a:buNone/>
              <a:defRPr sz="2400"/>
            </a:lvl3pPr>
            <a:lvl4pPr marL="1370473" indent="0">
              <a:buNone/>
              <a:defRPr sz="2000"/>
            </a:lvl4pPr>
            <a:lvl5pPr marL="1827302" indent="0">
              <a:buNone/>
              <a:defRPr sz="2000"/>
            </a:lvl5pPr>
            <a:lvl6pPr marL="2284127" indent="0">
              <a:buNone/>
              <a:defRPr sz="2000"/>
            </a:lvl6pPr>
            <a:lvl7pPr marL="2740953" indent="0">
              <a:buNone/>
              <a:defRPr sz="2000"/>
            </a:lvl7pPr>
            <a:lvl8pPr marL="3197783" indent="0">
              <a:buNone/>
              <a:defRPr sz="2000"/>
            </a:lvl8pPr>
            <a:lvl9pPr marL="3654607" indent="0">
              <a:buNone/>
              <a:defRPr sz="2000"/>
            </a:lvl9pPr>
          </a:lstStyle>
          <a:p>
            <a:pPr lvl="0"/>
            <a:r>
              <a:rPr lang="en-US" noProof="0" smtClean="0">
                <a:sym typeface="Gill Sans" charset="0"/>
              </a:rPr>
              <a:t>Drag picture to placeholder or click icon to add</a:t>
            </a:r>
            <a:endParaRPr lang="en-US" noProof="0">
              <a:sym typeface="Gill Sans" charset="0"/>
            </a:endParaRPr>
          </a:p>
        </p:txBody>
      </p:sp>
      <p:sp>
        <p:nvSpPr>
          <p:cNvPr id="4" name="Text Box 2"/>
          <p:cNvSpPr txBox="1">
            <a:spLocks noGrp="1" noChangeArrowheads="1"/>
          </p:cNvSpPr>
          <p:nvPr>
            <p:ph type="sldNum" sz="quarter" idx="12"/>
          </p:nvPr>
        </p:nvSpPr>
        <p:spPr>
          <a:ln/>
        </p:spPr>
        <p:txBody>
          <a:bodyPr/>
          <a:lstStyle>
            <a:lvl1pPr>
              <a:defRPr/>
            </a:lvl1pPr>
          </a:lstStyle>
          <a:p>
            <a:pPr>
              <a:defRPr/>
            </a:pPr>
            <a:fld id="{0CE60CC2-1DC4-3C45-971E-0D5FDA27DB56}" type="slidenum">
              <a:rPr lang="en-US"/>
              <a:pPr>
                <a:defRPr/>
              </a:pPr>
              <a:t>‹#›</a:t>
            </a:fld>
            <a:endParaRPr lang="en-US"/>
          </a:p>
        </p:txBody>
      </p:sp>
      <p:sp>
        <p:nvSpPr>
          <p:cNvPr id="5" name="Text Placeholder 6"/>
          <p:cNvSpPr>
            <a:spLocks noGrp="1"/>
          </p:cNvSpPr>
          <p:nvPr>
            <p:ph type="body" sz="quarter" idx="11" hasCustomPrompt="1"/>
          </p:nvPr>
        </p:nvSpPr>
        <p:spPr>
          <a:xfrm>
            <a:off x="635000" y="914399"/>
            <a:ext cx="5943600" cy="7010401"/>
          </a:xfrm>
          <a:prstGeom prst="rect">
            <a:avLst/>
          </a:prstGeom>
        </p:spPr>
        <p:txBody>
          <a:bodyPr vert="horz" lIns="91365" tIns="45680" rIns="91365" bIns="45680"/>
          <a:lstStyle>
            <a:lvl1pPr marL="612148" indent="-456822" algn="l">
              <a:spcBef>
                <a:spcPts val="600"/>
              </a:spcBef>
              <a:buClr>
                <a:srgbClr val="A7C92A"/>
              </a:buClr>
              <a:buSzPct val="50000"/>
              <a:buFont typeface="Lucida Grande"/>
              <a:buChar char="❖"/>
              <a:defRPr sz="3600" baseline="0">
                <a:solidFill>
                  <a:schemeClr val="bg2"/>
                </a:solidFill>
              </a:defRPr>
            </a:lvl1pPr>
            <a:lvl2pPr marL="1187745" indent="-456822" algn="l">
              <a:spcBef>
                <a:spcPts val="600"/>
              </a:spcBef>
              <a:buClr>
                <a:srgbClr val="A7C92A"/>
              </a:buClr>
              <a:buSzPct val="50000"/>
              <a:buFont typeface="Wingdings" charset="2"/>
              <a:buChar char=""/>
              <a:defRPr sz="3600">
                <a:solidFill>
                  <a:schemeClr val="bg2"/>
                </a:solidFill>
              </a:defRPr>
            </a:lvl2pPr>
            <a:lvl3pPr marL="1735942" indent="-456822">
              <a:spcBef>
                <a:spcPts val="600"/>
              </a:spcBef>
              <a:buClr>
                <a:schemeClr val="accent1"/>
              </a:buClr>
              <a:buSzPct val="50000"/>
              <a:buFont typeface="Wingdings" charset="2"/>
              <a:buChar char=""/>
              <a:defRPr sz="3600">
                <a:solidFill>
                  <a:schemeClr val="bg2"/>
                </a:solidFill>
              </a:defRPr>
            </a:lvl3pPr>
          </a:lstStyle>
          <a:p>
            <a:pPr lvl="0"/>
            <a:r>
              <a:rPr lang="en-US" dirty="0" smtClean="0">
                <a:sym typeface="GarageGothic Regular" charset="0"/>
              </a:rPr>
              <a:t>Click to add bullet</a:t>
            </a:r>
          </a:p>
          <a:p>
            <a:pPr lvl="1"/>
            <a:r>
              <a:rPr lang="en-US" dirty="0" smtClean="0">
                <a:sym typeface="GarageGothic Regular" charset="0"/>
              </a:rPr>
              <a:t>Second level</a:t>
            </a:r>
          </a:p>
          <a:p>
            <a:pPr lvl="2"/>
            <a:r>
              <a:rPr lang="en-US" dirty="0" smtClean="0">
                <a:sym typeface="GarageGothic Regular" charset="0"/>
              </a:rPr>
              <a:t>Third level</a:t>
            </a:r>
          </a:p>
        </p:txBody>
      </p:sp>
    </p:spTree>
    <p:extLst>
      <p:ext uri="{BB962C8B-B14F-4D97-AF65-F5344CB8AC3E}">
        <p14:creationId xmlns:p14="http://schemas.microsoft.com/office/powerpoint/2010/main" val="3850457776"/>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Subtitle, Presenter Info">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3149600" y="1828800"/>
            <a:ext cx="9585326" cy="1143000"/>
          </a:xfrm>
          <a:prstGeom prst="rect">
            <a:avLst/>
          </a:prstGeom>
          <a:noFill/>
        </p:spPr>
        <p:txBody>
          <a:bodyPr vert="horz" lIns="91365" tIns="45680" rIns="91365" bIns="45680" anchor="b" anchorCtr="0"/>
          <a:lstStyle>
            <a:lvl1pPr algn="r">
              <a:defRPr sz="6000">
                <a:solidFill>
                  <a:schemeClr val="bg2"/>
                </a:solidFill>
              </a:defRPr>
            </a:lvl1pPr>
          </a:lstStyle>
          <a:p>
            <a:r>
              <a:rPr lang="en-US" dirty="0" smtClean="0">
                <a:sym typeface="GarageGothic Bold" charset="0"/>
              </a:rPr>
              <a:t>Title of presentation</a:t>
            </a:r>
            <a:endParaRPr lang="en-US" dirty="0">
              <a:sym typeface="GarageGothic Bold" charset="0"/>
            </a:endParaRPr>
          </a:p>
        </p:txBody>
      </p:sp>
      <p:sp>
        <p:nvSpPr>
          <p:cNvPr id="13" name="Text Placeholder 12"/>
          <p:cNvSpPr>
            <a:spLocks noGrp="1"/>
          </p:cNvSpPr>
          <p:nvPr>
            <p:ph type="body" sz="quarter" idx="10" hasCustomPrompt="1"/>
          </p:nvPr>
        </p:nvSpPr>
        <p:spPr>
          <a:xfrm>
            <a:off x="4749800" y="2895623"/>
            <a:ext cx="8001000" cy="838199"/>
          </a:xfrm>
          <a:prstGeom prst="rect">
            <a:avLst/>
          </a:prstGeom>
        </p:spPr>
        <p:txBody>
          <a:bodyPr vert="horz" lIns="91365" tIns="45680" rIns="91365" bIns="45680"/>
          <a:lstStyle>
            <a:lvl1pPr marL="317230" indent="0" algn="r">
              <a:buNone/>
              <a:defRPr sz="4400">
                <a:solidFill>
                  <a:schemeClr val="bg1"/>
                </a:solidFill>
              </a:defRPr>
            </a:lvl1pPr>
          </a:lstStyle>
          <a:p>
            <a:pPr lvl="0"/>
            <a:r>
              <a:rPr lang="en-US" dirty="0" smtClean="0">
                <a:sym typeface="GarageGothic Bold" charset="0"/>
              </a:rPr>
              <a:t>Subtitle of presentation</a:t>
            </a:r>
          </a:p>
        </p:txBody>
      </p:sp>
      <p:sp>
        <p:nvSpPr>
          <p:cNvPr id="16" name="Text Placeholder 15"/>
          <p:cNvSpPr>
            <a:spLocks noGrp="1"/>
          </p:cNvSpPr>
          <p:nvPr>
            <p:ph type="body" sz="quarter" idx="11" hasCustomPrompt="1"/>
          </p:nvPr>
        </p:nvSpPr>
        <p:spPr>
          <a:xfrm>
            <a:off x="5664199" y="4267203"/>
            <a:ext cx="7086601" cy="762000"/>
          </a:xfrm>
          <a:prstGeom prst="rect">
            <a:avLst/>
          </a:prstGeom>
        </p:spPr>
        <p:txBody>
          <a:bodyPr vert="horz" lIns="91365" tIns="45680" rIns="91365" bIns="45680"/>
          <a:lstStyle>
            <a:lvl1pPr marL="317230" indent="0" algn="r">
              <a:buNone/>
              <a:defRPr sz="3600">
                <a:solidFill>
                  <a:schemeClr val="bg2"/>
                </a:solidFill>
              </a:defRPr>
            </a:lvl1pPr>
          </a:lstStyle>
          <a:p>
            <a:pPr lvl="0"/>
            <a:r>
              <a:rPr lang="en-US" dirty="0" smtClean="0">
                <a:sym typeface="GarageGothic Regular" charset="0"/>
              </a:rPr>
              <a:t>Presenter Name</a:t>
            </a:r>
          </a:p>
        </p:txBody>
      </p:sp>
      <p:sp>
        <p:nvSpPr>
          <p:cNvPr id="21" name="Text Placeholder 20"/>
          <p:cNvSpPr>
            <a:spLocks noGrp="1"/>
          </p:cNvSpPr>
          <p:nvPr>
            <p:ph type="body" sz="quarter" idx="12" hasCustomPrompt="1"/>
          </p:nvPr>
        </p:nvSpPr>
        <p:spPr>
          <a:xfrm>
            <a:off x="5892802" y="4953001"/>
            <a:ext cx="6781800" cy="990601"/>
          </a:xfrm>
          <a:prstGeom prst="rect">
            <a:avLst/>
          </a:prstGeom>
        </p:spPr>
        <p:txBody>
          <a:bodyPr vert="horz" lIns="91365" tIns="45680" rIns="91365" bIns="45680"/>
          <a:lstStyle>
            <a:lvl1pPr marL="317230" indent="0" algn="r">
              <a:buNone/>
              <a:defRPr sz="2400" b="0" i="0">
                <a:solidFill>
                  <a:schemeClr val="bg1"/>
                </a:solidFill>
                <a:latin typeface="Arial"/>
                <a:cs typeface="Arial"/>
              </a:defRPr>
            </a:lvl1pPr>
          </a:lstStyle>
          <a:p>
            <a:pPr lvl="0"/>
            <a:r>
              <a:rPr lang="en-US" dirty="0" smtClean="0">
                <a:sym typeface="GarageGothic Regular" charset="0"/>
              </a:rPr>
              <a:t>Presenter Info</a:t>
            </a:r>
          </a:p>
        </p:txBody>
      </p:sp>
    </p:spTree>
    <p:extLst>
      <p:ext uri="{BB962C8B-B14F-4D97-AF65-F5344CB8AC3E}">
        <p14:creationId xmlns:p14="http://schemas.microsoft.com/office/powerpoint/2010/main" val="2486037051"/>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tandard End Slid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32788" y="2362200"/>
            <a:ext cx="41894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6000">
                <a:solidFill>
                  <a:schemeClr val="bg2"/>
                </a:solidFill>
                <a:latin typeface="Arial" charset="0"/>
                <a:ea typeface="ＭＳ Ｐゴシック" charset="0"/>
                <a:sym typeface="GarageGothic Bold" charset="0"/>
              </a:rPr>
              <a:t>Thank you</a:t>
            </a:r>
            <a:endParaRPr lang="en-US" sz="6000">
              <a:solidFill>
                <a:schemeClr val="bg2"/>
              </a:solidFill>
            </a:endParaRPr>
          </a:p>
        </p:txBody>
      </p:sp>
      <p:sp>
        <p:nvSpPr>
          <p:cNvPr id="3" name="Rectangle 5"/>
          <p:cNvSpPr>
            <a:spLocks noChangeArrowheads="1"/>
          </p:cNvSpPr>
          <p:nvPr userDrawn="1"/>
        </p:nvSpPr>
        <p:spPr bwMode="auto">
          <a:xfrm>
            <a:off x="6350000" y="7010400"/>
            <a:ext cx="62468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4000">
                <a:solidFill>
                  <a:schemeClr val="bg1"/>
                </a:solidFill>
                <a:latin typeface="Arial" charset="0"/>
                <a:ea typeface="ＭＳ Ｐゴシック" charset="0"/>
                <a:sym typeface="GarageGothic Bold" charset="0"/>
              </a:rPr>
              <a:t>www.parachutecanada.org</a:t>
            </a:r>
            <a:endParaRPr lang="en-US" sz="4000">
              <a:solidFill>
                <a:schemeClr val="bg1"/>
              </a:solidFill>
            </a:endParaRPr>
          </a:p>
        </p:txBody>
      </p:sp>
    </p:spTree>
    <p:extLst>
      <p:ext uri="{BB962C8B-B14F-4D97-AF65-F5344CB8AC3E}">
        <p14:creationId xmlns:p14="http://schemas.microsoft.com/office/powerpoint/2010/main" val="536291079"/>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5000" y="457200"/>
            <a:ext cx="11703050" cy="1625600"/>
          </a:xfrm>
          <a:prstGeom prst="rect">
            <a:avLst/>
          </a:prstGeom>
        </p:spPr>
        <p:txBody>
          <a:bodyPr vert="horz" lIns="91420" tIns="45710" rIns="91420" bIns="45710"/>
          <a:lstStyle>
            <a:lvl1pPr algn="ctr">
              <a:defRPr sz="6000">
                <a:solidFill>
                  <a:schemeClr val="bg2"/>
                </a:solidFill>
                <a:latin typeface="GarageGothic Regular"/>
                <a:cs typeface="GarageGothic Regular"/>
              </a:defRPr>
            </a:lvl1pPr>
          </a:lstStyle>
          <a:p>
            <a:r>
              <a:rPr lang="en-US" dirty="0" smtClean="0">
                <a:sym typeface="GarageGothic Bold" charset="0"/>
              </a:rPr>
              <a:t>Click to edit Master title style</a:t>
            </a:r>
            <a:endParaRPr lang="en-US" dirty="0">
              <a:sym typeface="GarageGothic Bold" charset="0"/>
            </a:endParaRPr>
          </a:p>
        </p:txBody>
      </p:sp>
      <p:sp>
        <p:nvSpPr>
          <p:cNvPr id="7" name="Text Placeholder 6"/>
          <p:cNvSpPr>
            <a:spLocks noGrp="1"/>
          </p:cNvSpPr>
          <p:nvPr>
            <p:ph type="body" sz="quarter" idx="11" hasCustomPrompt="1"/>
          </p:nvPr>
        </p:nvSpPr>
        <p:spPr>
          <a:xfrm>
            <a:off x="635001" y="2057401"/>
            <a:ext cx="11734800" cy="6248400"/>
          </a:xfrm>
          <a:prstGeom prst="rect">
            <a:avLst/>
          </a:prstGeom>
        </p:spPr>
        <p:txBody>
          <a:bodyPr vert="horz" lIns="91420" tIns="45710" rIns="91420" bIns="45710"/>
          <a:lstStyle>
            <a:lvl1pPr marL="612523" indent="-457105" algn="l">
              <a:spcBef>
                <a:spcPts val="600"/>
              </a:spcBef>
              <a:buClr>
                <a:srgbClr val="A7C92A"/>
              </a:buClr>
              <a:buSzPct val="50000"/>
              <a:buFont typeface="Lucida Grande"/>
              <a:buChar char="❖"/>
              <a:defRPr baseline="0">
                <a:solidFill>
                  <a:schemeClr val="bg2"/>
                </a:solidFill>
                <a:latin typeface="Palatino"/>
                <a:cs typeface="Palatino"/>
              </a:defRPr>
            </a:lvl1pPr>
            <a:lvl2pPr marL="1188476" indent="-457105" algn="l">
              <a:spcBef>
                <a:spcPts val="600"/>
              </a:spcBef>
              <a:buClr>
                <a:srgbClr val="A7C92A"/>
              </a:buClr>
              <a:buSzPct val="50000"/>
              <a:buFont typeface="Wingdings" charset="2"/>
              <a:buChar char=""/>
              <a:defRPr>
                <a:solidFill>
                  <a:schemeClr val="bg2"/>
                </a:solidFill>
                <a:latin typeface="Palatino"/>
                <a:cs typeface="Palatino"/>
              </a:defRPr>
            </a:lvl2pPr>
            <a:lvl3pPr marL="1737005" indent="-457105">
              <a:spcBef>
                <a:spcPts val="600"/>
              </a:spcBef>
              <a:buClr>
                <a:schemeClr val="accent1"/>
              </a:buClr>
              <a:buSzPct val="50000"/>
              <a:buFont typeface="Wingdings" charset="2"/>
              <a:buChar char=""/>
              <a:defRPr>
                <a:solidFill>
                  <a:schemeClr val="bg2"/>
                </a:solidFill>
                <a:latin typeface="Palatino"/>
                <a:cs typeface="Palatino"/>
              </a:defRPr>
            </a:lvl3pPr>
          </a:lstStyle>
          <a:p>
            <a:pPr lvl="0"/>
            <a:r>
              <a:rPr lang="en-US" dirty="0" smtClean="0">
                <a:sym typeface="GarageGothic Regular" charset="0"/>
              </a:rPr>
              <a:t>Click to add bullet</a:t>
            </a:r>
          </a:p>
          <a:p>
            <a:pPr lvl="1"/>
            <a:r>
              <a:rPr lang="en-US" dirty="0" smtClean="0">
                <a:sym typeface="GarageGothic Regular" charset="0"/>
              </a:rPr>
              <a:t>Second level</a:t>
            </a:r>
          </a:p>
          <a:p>
            <a:pPr lvl="2"/>
            <a:r>
              <a:rPr lang="en-US" dirty="0" smtClean="0">
                <a:sym typeface="GarageGothic Regular" charset="0"/>
              </a:rPr>
              <a:t>Third level</a:t>
            </a:r>
          </a:p>
        </p:txBody>
      </p:sp>
      <p:sp>
        <p:nvSpPr>
          <p:cNvPr id="4" name="Text Box 2"/>
          <p:cNvSpPr txBox="1">
            <a:spLocks noGrp="1" noChangeArrowheads="1"/>
          </p:cNvSpPr>
          <p:nvPr>
            <p:ph type="sldNum" sz="quarter" idx="12"/>
          </p:nvPr>
        </p:nvSpPr>
        <p:spPr>
          <a:ln/>
        </p:spPr>
        <p:txBody>
          <a:bodyPr/>
          <a:lstStyle>
            <a:lvl1pPr>
              <a:defRPr/>
            </a:lvl1pPr>
          </a:lstStyle>
          <a:p>
            <a:pPr>
              <a:defRPr/>
            </a:pPr>
            <a:fld id="{2202EDF0-4C02-0A42-93F1-C463B56873BA}" type="slidenum">
              <a:rPr lang="en-US"/>
              <a:pPr>
                <a:defRPr/>
              </a:pPr>
              <a:t>‹#›</a:t>
            </a:fld>
            <a:endParaRPr lang="en-US"/>
          </a:p>
        </p:txBody>
      </p:sp>
    </p:spTree>
    <p:extLst>
      <p:ext uri="{BB962C8B-B14F-4D97-AF65-F5344CB8AC3E}">
        <p14:creationId xmlns:p14="http://schemas.microsoft.com/office/powerpoint/2010/main" val="1968397533"/>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635000" y="457200"/>
            <a:ext cx="11703050" cy="1625600"/>
          </a:xfrm>
          <a:prstGeom prst="rect">
            <a:avLst/>
          </a:prstGeom>
        </p:spPr>
        <p:txBody>
          <a:bodyPr vert="horz" lIns="91420" tIns="45710" rIns="91420" bIns="45710"/>
          <a:lstStyle>
            <a:lvl1pPr algn="ctr">
              <a:defRPr sz="6000">
                <a:solidFill>
                  <a:schemeClr val="bg2"/>
                </a:solidFill>
                <a:latin typeface="GarageGothic Regular"/>
                <a:cs typeface="GarageGothic Regular"/>
              </a:defRPr>
            </a:lvl1pPr>
          </a:lstStyle>
          <a:p>
            <a:r>
              <a:rPr lang="en-US" dirty="0" smtClean="0">
                <a:sym typeface="GarageGothic Bold" charset="0"/>
              </a:rPr>
              <a:t>Click to edit Master title style</a:t>
            </a:r>
            <a:endParaRPr lang="en-US" dirty="0">
              <a:sym typeface="GarageGothic Bold" charset="0"/>
            </a:endParaRPr>
          </a:p>
        </p:txBody>
      </p:sp>
      <p:sp>
        <p:nvSpPr>
          <p:cNvPr id="5" name="Text Placeholder 4"/>
          <p:cNvSpPr>
            <a:spLocks noGrp="1"/>
          </p:cNvSpPr>
          <p:nvPr>
            <p:ph type="body" sz="quarter" idx="11"/>
          </p:nvPr>
        </p:nvSpPr>
        <p:spPr>
          <a:xfrm>
            <a:off x="635001" y="2209801"/>
            <a:ext cx="11734800" cy="6096000"/>
          </a:xfrm>
          <a:prstGeom prst="rect">
            <a:avLst/>
          </a:prstGeom>
        </p:spPr>
        <p:txBody>
          <a:bodyPr vert="horz" lIns="91420" tIns="45710" rIns="91420" bIns="45710"/>
          <a:lstStyle>
            <a:lvl1pPr marL="317432" indent="0">
              <a:buNone/>
              <a:defRPr>
                <a:solidFill>
                  <a:schemeClr val="bg2"/>
                </a:solidFill>
                <a:latin typeface="Palatino"/>
                <a:cs typeface="Palatino"/>
              </a:defRPr>
            </a:lvl1pPr>
            <a:lvl2pPr marL="761843" indent="0">
              <a:buNone/>
              <a:defRPr>
                <a:solidFill>
                  <a:schemeClr val="bg2"/>
                </a:solidFill>
                <a:latin typeface="Palatino"/>
                <a:cs typeface="Palatino"/>
              </a:defRPr>
            </a:lvl2pPr>
            <a:lvl3pPr marL="1206255" indent="0">
              <a:buNone/>
              <a:defRPr>
                <a:solidFill>
                  <a:schemeClr val="bg2"/>
                </a:solidFill>
                <a:latin typeface="Palatino"/>
                <a:cs typeface="Palatino"/>
              </a:defRPr>
            </a:lvl3pPr>
            <a:lvl4pPr marL="1650662" indent="0">
              <a:buNone/>
              <a:defRPr>
                <a:solidFill>
                  <a:schemeClr val="bg2"/>
                </a:solidFill>
                <a:latin typeface="Palatino"/>
                <a:cs typeface="Palatino"/>
              </a:defRPr>
            </a:lvl4pPr>
            <a:lvl5pPr marL="2095071" indent="0">
              <a:buNone/>
              <a:defRPr>
                <a:solidFill>
                  <a:schemeClr val="bg2"/>
                </a:solidFill>
                <a:latin typeface="Palatino"/>
                <a:cs typeface="Palatino"/>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Box 2"/>
          <p:cNvSpPr txBox="1">
            <a:spLocks noGrp="1" noChangeArrowheads="1"/>
          </p:cNvSpPr>
          <p:nvPr>
            <p:ph type="sldNum" sz="quarter" idx="12"/>
          </p:nvPr>
        </p:nvSpPr>
        <p:spPr>
          <a:ln/>
        </p:spPr>
        <p:txBody>
          <a:bodyPr/>
          <a:lstStyle>
            <a:lvl1pPr>
              <a:defRPr/>
            </a:lvl1pPr>
          </a:lstStyle>
          <a:p>
            <a:pPr>
              <a:defRPr/>
            </a:pPr>
            <a:fld id="{78021327-A311-914D-9F09-B94F8D8F3FA5}" type="slidenum">
              <a:rPr lang="en-US"/>
              <a:pPr>
                <a:defRPr/>
              </a:pPr>
              <a:t>‹#›</a:t>
            </a:fld>
            <a:endParaRPr lang="en-US"/>
          </a:p>
        </p:txBody>
      </p:sp>
    </p:spTree>
    <p:extLst>
      <p:ext uri="{BB962C8B-B14F-4D97-AF65-F5344CB8AC3E}">
        <p14:creationId xmlns:p14="http://schemas.microsoft.com/office/powerpoint/2010/main" val="2906668708"/>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35000" y="457200"/>
            <a:ext cx="11703050" cy="1625600"/>
          </a:xfrm>
          <a:prstGeom prst="rect">
            <a:avLst/>
          </a:prstGeom>
        </p:spPr>
        <p:txBody>
          <a:bodyPr vert="horz" lIns="91420" tIns="45710" rIns="91420" bIns="45710"/>
          <a:lstStyle>
            <a:lvl1pPr>
              <a:defRPr sz="6000">
                <a:solidFill>
                  <a:schemeClr val="bg2"/>
                </a:solidFill>
                <a:latin typeface="GarageGothic Regular"/>
                <a:cs typeface="GarageGothic Regular"/>
              </a:defRPr>
            </a:lvl1pPr>
          </a:lstStyle>
          <a:p>
            <a:r>
              <a:rPr lang="en-US" dirty="0" smtClean="0">
                <a:sym typeface="GarageGothic Bold" charset="0"/>
              </a:rPr>
              <a:t>Click to edit Master title style</a:t>
            </a:r>
            <a:endParaRPr lang="en-US" dirty="0">
              <a:sym typeface="GarageGothic Bold" charset="0"/>
            </a:endParaRPr>
          </a:p>
        </p:txBody>
      </p:sp>
      <p:sp>
        <p:nvSpPr>
          <p:cNvPr id="3" name="Text Box 2"/>
          <p:cNvSpPr txBox="1">
            <a:spLocks noGrp="1" noChangeArrowheads="1"/>
          </p:cNvSpPr>
          <p:nvPr>
            <p:ph type="sldNum" sz="quarter" idx="10"/>
          </p:nvPr>
        </p:nvSpPr>
        <p:spPr>
          <a:ln/>
        </p:spPr>
        <p:txBody>
          <a:bodyPr/>
          <a:lstStyle>
            <a:lvl1pPr>
              <a:defRPr/>
            </a:lvl1pPr>
          </a:lstStyle>
          <a:p>
            <a:pPr>
              <a:defRPr/>
            </a:pPr>
            <a:fld id="{3694B68F-47D1-2747-805C-7F842ED4647C}" type="slidenum">
              <a:rPr lang="en-US"/>
              <a:pPr>
                <a:defRPr/>
              </a:pPr>
              <a:t>‹#›</a:t>
            </a:fld>
            <a:endParaRPr lang="en-US"/>
          </a:p>
        </p:txBody>
      </p:sp>
    </p:spTree>
    <p:extLst>
      <p:ext uri="{BB962C8B-B14F-4D97-AF65-F5344CB8AC3E}">
        <p14:creationId xmlns:p14="http://schemas.microsoft.com/office/powerpoint/2010/main" val="421559676"/>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2"/>
          <p:cNvSpPr txBox="1">
            <a:spLocks noGrp="1" noChangeArrowheads="1"/>
          </p:cNvSpPr>
          <p:nvPr>
            <p:ph type="sldNum" sz="quarter" idx="10"/>
          </p:nvPr>
        </p:nvSpPr>
        <p:spPr>
          <a:ln/>
        </p:spPr>
        <p:txBody>
          <a:bodyPr/>
          <a:lstStyle>
            <a:lvl1pPr>
              <a:defRPr/>
            </a:lvl1pPr>
          </a:lstStyle>
          <a:p>
            <a:pPr>
              <a:defRPr/>
            </a:pPr>
            <a:fld id="{834AC299-65AA-4A40-B427-759163A90B97}" type="slidenum">
              <a:rPr lang="en-US"/>
              <a:pPr>
                <a:defRPr/>
              </a:pPr>
              <a:t>‹#›</a:t>
            </a:fld>
            <a:endParaRPr lang="en-US"/>
          </a:p>
        </p:txBody>
      </p:sp>
    </p:spTree>
    <p:extLst>
      <p:ext uri="{BB962C8B-B14F-4D97-AF65-F5344CB8AC3E}">
        <p14:creationId xmlns:p14="http://schemas.microsoft.com/office/powerpoint/2010/main" val="1660834125"/>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0" y="6827839"/>
            <a:ext cx="7802563" cy="806450"/>
          </a:xfrm>
          <a:prstGeom prst="rect">
            <a:avLst/>
          </a:prstGeom>
        </p:spPr>
        <p:txBody>
          <a:bodyPr vert="horz" lIns="91420" tIns="45710" rIns="91420" bIns="45710" anchor="b"/>
          <a:lstStyle>
            <a:lvl1pPr algn="l">
              <a:defRPr sz="2000" b="1" i="0">
                <a:solidFill>
                  <a:schemeClr val="bg2"/>
                </a:solidFill>
                <a:latin typeface="Arial"/>
                <a:cs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549530" y="871538"/>
            <a:ext cx="7802563" cy="5851526"/>
          </a:xfrm>
          <a:prstGeom prst="rect">
            <a:avLst/>
          </a:prstGeom>
        </p:spPr>
        <p:txBody>
          <a:bodyPr vert="horz" lIns="91420" tIns="45710" rIns="91420" bIns="45710"/>
          <a:lstStyle>
            <a:lvl1pPr marL="0" indent="0">
              <a:buNone/>
              <a:defRPr sz="3100"/>
            </a:lvl1pPr>
            <a:lvl2pPr marL="457105" indent="0">
              <a:buNone/>
              <a:defRPr sz="2800"/>
            </a:lvl2pPr>
            <a:lvl3pPr marL="914213" indent="0">
              <a:buNone/>
              <a:defRPr sz="2400"/>
            </a:lvl3pPr>
            <a:lvl4pPr marL="1371319" indent="0">
              <a:buNone/>
              <a:defRPr sz="2000"/>
            </a:lvl4pPr>
            <a:lvl5pPr marL="1828424" indent="0">
              <a:buNone/>
              <a:defRPr sz="2000"/>
            </a:lvl5pPr>
            <a:lvl6pPr marL="2285534" indent="0">
              <a:buNone/>
              <a:defRPr sz="2000"/>
            </a:lvl6pPr>
            <a:lvl7pPr marL="2742637" indent="0">
              <a:buNone/>
              <a:defRPr sz="2000"/>
            </a:lvl7pPr>
            <a:lvl8pPr marL="3199745" indent="0">
              <a:buNone/>
              <a:defRPr sz="2000"/>
            </a:lvl8pPr>
            <a:lvl9pPr marL="3656852" indent="0">
              <a:buNone/>
              <a:defRPr sz="2000"/>
            </a:lvl9pPr>
          </a:lstStyle>
          <a:p>
            <a:pPr lvl="0"/>
            <a:r>
              <a:rPr lang="en-US" noProof="0" dirty="0" smtClean="0">
                <a:sym typeface="Gill Sans" charset="0"/>
              </a:rPr>
              <a:t>Drag picture to placeholder or click icon to add</a:t>
            </a:r>
            <a:endParaRPr lang="en-US" noProof="0" dirty="0">
              <a:sym typeface="Gill Sans" charset="0"/>
            </a:endParaRPr>
          </a:p>
        </p:txBody>
      </p:sp>
      <p:sp>
        <p:nvSpPr>
          <p:cNvPr id="4" name="Text Placeholder 3"/>
          <p:cNvSpPr>
            <a:spLocks noGrp="1"/>
          </p:cNvSpPr>
          <p:nvPr>
            <p:ph type="body" sz="half" idx="2"/>
          </p:nvPr>
        </p:nvSpPr>
        <p:spPr>
          <a:xfrm>
            <a:off x="2549530" y="7634290"/>
            <a:ext cx="7802563" cy="1144587"/>
          </a:xfrm>
          <a:prstGeom prst="rect">
            <a:avLst/>
          </a:prstGeom>
        </p:spPr>
        <p:txBody>
          <a:bodyPr vert="horz" lIns="91420" tIns="45710" rIns="91420" bIns="45710"/>
          <a:lstStyle>
            <a:lvl1pPr marL="0" indent="0">
              <a:buNone/>
              <a:defRPr sz="1400">
                <a:solidFill>
                  <a:schemeClr val="bg2"/>
                </a:solidFill>
                <a:latin typeface="Arial"/>
                <a:cs typeface="Arial"/>
              </a:defRPr>
            </a:lvl1pPr>
            <a:lvl2pPr marL="457105" indent="0">
              <a:buNone/>
              <a:defRPr sz="1100"/>
            </a:lvl2pPr>
            <a:lvl3pPr marL="914213" indent="0">
              <a:buNone/>
              <a:defRPr sz="1000"/>
            </a:lvl3pPr>
            <a:lvl4pPr marL="1371319" indent="0">
              <a:buNone/>
              <a:defRPr sz="900"/>
            </a:lvl4pPr>
            <a:lvl5pPr marL="1828424" indent="0">
              <a:buNone/>
              <a:defRPr sz="900"/>
            </a:lvl5pPr>
            <a:lvl6pPr marL="2285534" indent="0">
              <a:buNone/>
              <a:defRPr sz="900"/>
            </a:lvl6pPr>
            <a:lvl7pPr marL="2742637" indent="0">
              <a:buNone/>
              <a:defRPr sz="900"/>
            </a:lvl7pPr>
            <a:lvl8pPr marL="3199745" indent="0">
              <a:buNone/>
              <a:defRPr sz="900"/>
            </a:lvl8pPr>
            <a:lvl9pPr marL="3656852" indent="0">
              <a:buNone/>
              <a:defRPr sz="900"/>
            </a:lvl9pPr>
          </a:lstStyle>
          <a:p>
            <a:pPr lvl="0"/>
            <a:r>
              <a:rPr lang="en-US" dirty="0"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pPr>
              <a:defRPr/>
            </a:pPr>
            <a:fld id="{FF9A224D-230F-7D45-BAF5-4A4FF3DEA6F9}" type="slidenum">
              <a:rPr lang="en-US"/>
              <a:pPr>
                <a:defRPr/>
              </a:pPr>
              <a:t>‹#›</a:t>
            </a:fld>
            <a:endParaRPr lang="en-US"/>
          </a:p>
        </p:txBody>
      </p:sp>
    </p:spTree>
    <p:extLst>
      <p:ext uri="{BB962C8B-B14F-4D97-AF65-F5344CB8AC3E}">
        <p14:creationId xmlns:p14="http://schemas.microsoft.com/office/powerpoint/2010/main" val="1782501118"/>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959601" y="914399"/>
            <a:ext cx="5248274" cy="7010401"/>
          </a:xfrm>
          <a:prstGeom prst="rect">
            <a:avLst/>
          </a:prstGeom>
        </p:spPr>
        <p:txBody>
          <a:bodyPr vert="horz" lIns="91420" tIns="45710" rIns="91420" bIns="45710"/>
          <a:lstStyle>
            <a:lvl1pPr marL="0" indent="0">
              <a:buNone/>
              <a:defRPr sz="3100"/>
            </a:lvl1pPr>
            <a:lvl2pPr marL="457105" indent="0">
              <a:buNone/>
              <a:defRPr sz="2800"/>
            </a:lvl2pPr>
            <a:lvl3pPr marL="914213" indent="0">
              <a:buNone/>
              <a:defRPr sz="2400"/>
            </a:lvl3pPr>
            <a:lvl4pPr marL="1371319" indent="0">
              <a:buNone/>
              <a:defRPr sz="2000"/>
            </a:lvl4pPr>
            <a:lvl5pPr marL="1828424" indent="0">
              <a:buNone/>
              <a:defRPr sz="2000"/>
            </a:lvl5pPr>
            <a:lvl6pPr marL="2285534" indent="0">
              <a:buNone/>
              <a:defRPr sz="2000"/>
            </a:lvl6pPr>
            <a:lvl7pPr marL="2742637" indent="0">
              <a:buNone/>
              <a:defRPr sz="2000"/>
            </a:lvl7pPr>
            <a:lvl8pPr marL="3199745" indent="0">
              <a:buNone/>
              <a:defRPr sz="2000"/>
            </a:lvl8pPr>
            <a:lvl9pPr marL="3656852" indent="0">
              <a:buNone/>
              <a:defRPr sz="2000"/>
            </a:lvl9pPr>
          </a:lstStyle>
          <a:p>
            <a:pPr lvl="0"/>
            <a:r>
              <a:rPr lang="en-US" noProof="0" smtClean="0">
                <a:sym typeface="Gill Sans" charset="0"/>
              </a:rPr>
              <a:t>Drag picture to placeholder or click icon to add</a:t>
            </a:r>
            <a:endParaRPr lang="en-US" noProof="0">
              <a:sym typeface="Gill Sans" charset="0"/>
            </a:endParaRPr>
          </a:p>
        </p:txBody>
      </p:sp>
      <p:sp>
        <p:nvSpPr>
          <p:cNvPr id="9" name="Text Placeholder 8"/>
          <p:cNvSpPr>
            <a:spLocks noGrp="1"/>
          </p:cNvSpPr>
          <p:nvPr>
            <p:ph type="body" sz="quarter" idx="11"/>
          </p:nvPr>
        </p:nvSpPr>
        <p:spPr>
          <a:xfrm>
            <a:off x="482600" y="914399"/>
            <a:ext cx="6248400" cy="7010401"/>
          </a:xfrm>
          <a:prstGeom prst="rect">
            <a:avLst/>
          </a:prstGeom>
        </p:spPr>
        <p:txBody>
          <a:bodyPr vert="horz" lIns="91420" tIns="45710" rIns="91420" bIns="45710"/>
          <a:lstStyle>
            <a:lvl1pPr marL="317432" indent="0">
              <a:buNone/>
              <a:defRPr sz="3600">
                <a:solidFill>
                  <a:schemeClr val="bg2"/>
                </a:solidFill>
              </a:defRPr>
            </a:lvl1pPr>
            <a:lvl2pPr marL="761843" indent="0">
              <a:buNone/>
              <a:defRPr/>
            </a:lvl2pPr>
            <a:lvl3pPr marL="1206255" indent="0">
              <a:buNone/>
              <a:defRPr/>
            </a:lvl3pPr>
            <a:lvl4pPr marL="1650662" indent="0">
              <a:buNone/>
              <a:defRPr/>
            </a:lvl4pPr>
            <a:lvl5pPr marL="2095071" indent="0">
              <a:buNone/>
              <a:defRPr/>
            </a:lvl5pPr>
          </a:lstStyle>
          <a:p>
            <a:pPr lvl="0"/>
            <a:r>
              <a:rPr lang="en-US" dirty="0" smtClean="0"/>
              <a:t>Click to edit Master text styles</a:t>
            </a:r>
          </a:p>
        </p:txBody>
      </p:sp>
      <p:sp>
        <p:nvSpPr>
          <p:cNvPr id="4" name="Text Box 2"/>
          <p:cNvSpPr txBox="1">
            <a:spLocks noGrp="1" noChangeArrowheads="1"/>
          </p:cNvSpPr>
          <p:nvPr>
            <p:ph type="sldNum" sz="quarter" idx="12"/>
          </p:nvPr>
        </p:nvSpPr>
        <p:spPr>
          <a:ln/>
        </p:spPr>
        <p:txBody>
          <a:bodyPr/>
          <a:lstStyle>
            <a:lvl1pPr>
              <a:defRPr/>
            </a:lvl1pPr>
          </a:lstStyle>
          <a:p>
            <a:pPr>
              <a:defRPr/>
            </a:pPr>
            <a:fld id="{E15236D0-E0A5-A147-AAB5-066BC60E4EE2}" type="slidenum">
              <a:rPr lang="en-US"/>
              <a:pPr>
                <a:defRPr/>
              </a:pPr>
              <a:t>‹#›</a:t>
            </a:fld>
            <a:endParaRPr lang="en-US"/>
          </a:p>
        </p:txBody>
      </p:sp>
    </p:spTree>
    <p:extLst>
      <p:ext uri="{BB962C8B-B14F-4D97-AF65-F5344CB8AC3E}">
        <p14:creationId xmlns:p14="http://schemas.microsoft.com/office/powerpoint/2010/main" val="2642304373"/>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Bullet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959601" y="914399"/>
            <a:ext cx="5248274" cy="7010401"/>
          </a:xfrm>
          <a:prstGeom prst="rect">
            <a:avLst/>
          </a:prstGeom>
        </p:spPr>
        <p:txBody>
          <a:bodyPr vert="horz" lIns="91420" tIns="45710" rIns="91420" bIns="45710"/>
          <a:lstStyle>
            <a:lvl1pPr marL="0" indent="0">
              <a:buNone/>
              <a:defRPr sz="3100"/>
            </a:lvl1pPr>
            <a:lvl2pPr marL="457105" indent="0">
              <a:buNone/>
              <a:defRPr sz="2800"/>
            </a:lvl2pPr>
            <a:lvl3pPr marL="914213" indent="0">
              <a:buNone/>
              <a:defRPr sz="2400"/>
            </a:lvl3pPr>
            <a:lvl4pPr marL="1371319" indent="0">
              <a:buNone/>
              <a:defRPr sz="2000"/>
            </a:lvl4pPr>
            <a:lvl5pPr marL="1828424" indent="0">
              <a:buNone/>
              <a:defRPr sz="2000"/>
            </a:lvl5pPr>
            <a:lvl6pPr marL="2285534" indent="0">
              <a:buNone/>
              <a:defRPr sz="2000"/>
            </a:lvl6pPr>
            <a:lvl7pPr marL="2742637" indent="0">
              <a:buNone/>
              <a:defRPr sz="2000"/>
            </a:lvl7pPr>
            <a:lvl8pPr marL="3199745" indent="0">
              <a:buNone/>
              <a:defRPr sz="2000"/>
            </a:lvl8pPr>
            <a:lvl9pPr marL="3656852" indent="0">
              <a:buNone/>
              <a:defRPr sz="2000"/>
            </a:lvl9pPr>
          </a:lstStyle>
          <a:p>
            <a:pPr lvl="0"/>
            <a:r>
              <a:rPr lang="en-US" noProof="0" smtClean="0">
                <a:sym typeface="Gill Sans" charset="0"/>
              </a:rPr>
              <a:t>Drag picture to placeholder or click icon to add</a:t>
            </a:r>
            <a:endParaRPr lang="en-US" noProof="0">
              <a:sym typeface="Gill Sans" charset="0"/>
            </a:endParaRPr>
          </a:p>
        </p:txBody>
      </p:sp>
      <p:sp>
        <p:nvSpPr>
          <p:cNvPr id="4" name="Text Box 2"/>
          <p:cNvSpPr txBox="1">
            <a:spLocks noGrp="1" noChangeArrowheads="1"/>
          </p:cNvSpPr>
          <p:nvPr>
            <p:ph type="sldNum" sz="quarter" idx="12"/>
          </p:nvPr>
        </p:nvSpPr>
        <p:spPr>
          <a:ln/>
        </p:spPr>
        <p:txBody>
          <a:bodyPr/>
          <a:lstStyle>
            <a:lvl1pPr>
              <a:defRPr/>
            </a:lvl1pPr>
          </a:lstStyle>
          <a:p>
            <a:pPr>
              <a:defRPr/>
            </a:pPr>
            <a:fld id="{0CE60CC2-1DC4-3C45-971E-0D5FDA27DB56}" type="slidenum">
              <a:rPr lang="en-US"/>
              <a:pPr>
                <a:defRPr/>
              </a:pPr>
              <a:t>‹#›</a:t>
            </a:fld>
            <a:endParaRPr lang="en-US"/>
          </a:p>
        </p:txBody>
      </p:sp>
      <p:sp>
        <p:nvSpPr>
          <p:cNvPr id="5" name="Text Placeholder 6"/>
          <p:cNvSpPr>
            <a:spLocks noGrp="1"/>
          </p:cNvSpPr>
          <p:nvPr>
            <p:ph type="body" sz="quarter" idx="11" hasCustomPrompt="1"/>
          </p:nvPr>
        </p:nvSpPr>
        <p:spPr>
          <a:xfrm>
            <a:off x="635000" y="914399"/>
            <a:ext cx="5943600" cy="7010401"/>
          </a:xfrm>
          <a:prstGeom prst="rect">
            <a:avLst/>
          </a:prstGeom>
        </p:spPr>
        <p:txBody>
          <a:bodyPr vert="horz" lIns="91420" tIns="45710" rIns="91420" bIns="45710"/>
          <a:lstStyle>
            <a:lvl1pPr marL="612523" indent="-457105" algn="l">
              <a:spcBef>
                <a:spcPts val="600"/>
              </a:spcBef>
              <a:buClr>
                <a:srgbClr val="A7C92A"/>
              </a:buClr>
              <a:buSzPct val="50000"/>
              <a:buFont typeface="Lucida Grande"/>
              <a:buChar char="❖"/>
              <a:defRPr sz="3600" baseline="0">
                <a:solidFill>
                  <a:schemeClr val="bg2"/>
                </a:solidFill>
              </a:defRPr>
            </a:lvl1pPr>
            <a:lvl2pPr marL="1188476" indent="-457105" algn="l">
              <a:spcBef>
                <a:spcPts val="600"/>
              </a:spcBef>
              <a:buClr>
                <a:srgbClr val="A7C92A"/>
              </a:buClr>
              <a:buSzPct val="50000"/>
              <a:buFont typeface="Wingdings" charset="2"/>
              <a:buChar char=""/>
              <a:defRPr sz="3600">
                <a:solidFill>
                  <a:schemeClr val="bg2"/>
                </a:solidFill>
              </a:defRPr>
            </a:lvl2pPr>
            <a:lvl3pPr marL="1737005" indent="-457105">
              <a:spcBef>
                <a:spcPts val="600"/>
              </a:spcBef>
              <a:buClr>
                <a:schemeClr val="accent1"/>
              </a:buClr>
              <a:buSzPct val="50000"/>
              <a:buFont typeface="Wingdings" charset="2"/>
              <a:buChar char=""/>
              <a:defRPr sz="3600">
                <a:solidFill>
                  <a:schemeClr val="bg2"/>
                </a:solidFill>
              </a:defRPr>
            </a:lvl3pPr>
          </a:lstStyle>
          <a:p>
            <a:pPr lvl="0"/>
            <a:r>
              <a:rPr lang="en-US" dirty="0" smtClean="0">
                <a:sym typeface="GarageGothic Regular" charset="0"/>
              </a:rPr>
              <a:t>Click to add bullet</a:t>
            </a:r>
          </a:p>
          <a:p>
            <a:pPr lvl="1"/>
            <a:r>
              <a:rPr lang="en-US" dirty="0" smtClean="0">
                <a:sym typeface="GarageGothic Regular" charset="0"/>
              </a:rPr>
              <a:t>Second level</a:t>
            </a:r>
          </a:p>
          <a:p>
            <a:pPr lvl="2"/>
            <a:r>
              <a:rPr lang="en-US" dirty="0" smtClean="0">
                <a:sym typeface="GarageGothic Regular" charset="0"/>
              </a:rPr>
              <a:t>Third level</a:t>
            </a:r>
          </a:p>
        </p:txBody>
      </p:sp>
    </p:spTree>
    <p:extLst>
      <p:ext uri="{BB962C8B-B14F-4D97-AF65-F5344CB8AC3E}">
        <p14:creationId xmlns:p14="http://schemas.microsoft.com/office/powerpoint/2010/main" val="1170574771"/>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theme" Target="../theme/theme2.xml"/><Relationship Id="rId9"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4" Type="http://schemas.openxmlformats.org/officeDocument/2006/relationships/image" Target="../media/image2.png"/><Relationship Id="rId1" Type="http://schemas.openxmlformats.org/officeDocument/2006/relationships/slideLayout" Target="../slideLayouts/slideLayout10.xml"/><Relationship Id="rId2"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theme" Target="../theme/theme4.xml"/><Relationship Id="rId10"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p:cNvSpPr>
          <p:nvPr/>
        </p:nvSpPr>
        <p:spPr bwMode="auto">
          <a:xfrm>
            <a:off x="0" y="0"/>
            <a:ext cx="13004800" cy="8115300"/>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pPr algn="ctr"/>
            <a:endParaRPr lang="en-US"/>
          </a:p>
        </p:txBody>
      </p:sp>
      <p:pic>
        <p:nvPicPr>
          <p:cNvPr id="102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1968" y="8345488"/>
            <a:ext cx="193833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028" name="AutoShape 3"/>
          <p:cNvSpPr>
            <a:spLocks/>
          </p:cNvSpPr>
          <p:nvPr/>
        </p:nvSpPr>
        <p:spPr bwMode="auto">
          <a:xfrm>
            <a:off x="-3206750" y="2197100"/>
            <a:ext cx="9588500" cy="5918199"/>
          </a:xfrm>
          <a:custGeom>
            <a:avLst/>
            <a:gdLst>
              <a:gd name="T0" fmla="*/ 10800 w 21599"/>
              <a:gd name="T1" fmla="*/ 0 h 21600"/>
              <a:gd name="T2" fmla="*/ 0 w 21599"/>
              <a:gd name="T3" fmla="*/ 21600 h 21600"/>
              <a:gd name="T4" fmla="*/ 269 w 21599"/>
              <a:gd name="T5" fmla="*/ 21600 h 21600"/>
              <a:gd name="T6" fmla="*/ 2263 w 21599"/>
              <a:gd name="T7" fmla="*/ 15636 h 21600"/>
              <a:gd name="T8" fmla="*/ 3721 w 21599"/>
              <a:gd name="T9" fmla="*/ 21600 h 21600"/>
              <a:gd name="T10" fmla="*/ 3983 w 21599"/>
              <a:gd name="T11" fmla="*/ 21600 h 21600"/>
              <a:gd name="T12" fmla="*/ 7181 w 21599"/>
              <a:gd name="T13" fmla="*/ 13368 h 21600"/>
              <a:gd name="T14" fmla="*/ 10689 w 21599"/>
              <a:gd name="T15" fmla="*/ 21600 h 21600"/>
              <a:gd name="T16" fmla="*/ 10928 w 21599"/>
              <a:gd name="T17" fmla="*/ 21600 h 21600"/>
              <a:gd name="T18" fmla="*/ 14242 w 21599"/>
              <a:gd name="T19" fmla="*/ 13343 h 21600"/>
              <a:gd name="T20" fmla="*/ 17297 w 21599"/>
              <a:gd name="T21" fmla="*/ 21600 h 21600"/>
              <a:gd name="T22" fmla="*/ 17559 w 21599"/>
              <a:gd name="T23" fmla="*/ 21600 h 21600"/>
              <a:gd name="T24" fmla="*/ 19334 w 21599"/>
              <a:gd name="T25" fmla="*/ 15558 h 21600"/>
              <a:gd name="T26" fmla="*/ 21291 w 21599"/>
              <a:gd name="T27" fmla="*/ 21600 h 21600"/>
              <a:gd name="T28" fmla="*/ 21599 w 21599"/>
              <a:gd name="T29" fmla="*/ 21600 h 21600"/>
              <a:gd name="T30" fmla="*/ 10800 w 21599"/>
              <a:gd name="T31"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599" h="21600">
                <a:moveTo>
                  <a:pt x="10800" y="0"/>
                </a:moveTo>
                <a:cubicBezTo>
                  <a:pt x="4835" y="0"/>
                  <a:pt x="0" y="9671"/>
                  <a:pt x="0" y="21600"/>
                </a:cubicBezTo>
                <a:lnTo>
                  <a:pt x="269" y="21600"/>
                </a:lnTo>
                <a:cubicBezTo>
                  <a:pt x="269" y="19170"/>
                  <a:pt x="952" y="15636"/>
                  <a:pt x="2263" y="15636"/>
                </a:cubicBezTo>
                <a:cubicBezTo>
                  <a:pt x="3574" y="15636"/>
                  <a:pt x="3721" y="19170"/>
                  <a:pt x="3721" y="21600"/>
                </a:cubicBezTo>
                <a:lnTo>
                  <a:pt x="3983" y="21600"/>
                </a:lnTo>
                <a:cubicBezTo>
                  <a:pt x="3983" y="19170"/>
                  <a:pt x="4825" y="13431"/>
                  <a:pt x="7181" y="13368"/>
                </a:cubicBezTo>
                <a:cubicBezTo>
                  <a:pt x="10111" y="13291"/>
                  <a:pt x="10689" y="19170"/>
                  <a:pt x="10689" y="21600"/>
                </a:cubicBezTo>
                <a:lnTo>
                  <a:pt x="10928" y="21600"/>
                </a:lnTo>
                <a:cubicBezTo>
                  <a:pt x="10928" y="19170"/>
                  <a:pt x="11590" y="13408"/>
                  <a:pt x="14242" y="13343"/>
                </a:cubicBezTo>
                <a:cubicBezTo>
                  <a:pt x="16439" y="13289"/>
                  <a:pt x="17297" y="19170"/>
                  <a:pt x="17297" y="21600"/>
                </a:cubicBezTo>
                <a:lnTo>
                  <a:pt x="17559" y="21600"/>
                </a:lnTo>
                <a:cubicBezTo>
                  <a:pt x="17559" y="19170"/>
                  <a:pt x="18023" y="15558"/>
                  <a:pt x="19334" y="15558"/>
                </a:cubicBezTo>
                <a:cubicBezTo>
                  <a:pt x="20644" y="15558"/>
                  <a:pt x="21291" y="19170"/>
                  <a:pt x="21291" y="21600"/>
                </a:cubicBezTo>
                <a:lnTo>
                  <a:pt x="21599" y="21600"/>
                </a:lnTo>
                <a:cubicBezTo>
                  <a:pt x="21600" y="9671"/>
                  <a:pt x="16765" y="0"/>
                  <a:pt x="10800" y="0"/>
                </a:cubicBez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17" r:id="rId1"/>
    <p:sldLayoutId id="2147483737" r:id="rId2"/>
  </p:sldLayoutIdLst>
  <p:transition xmlns:p14="http://schemas.microsoft.com/office/powerpoint/2010/main"/>
  <p:txStyles>
    <p:titleStyle>
      <a:lvl1pPr algn="ctr" rtl="0" eaLnBrk="1" fontAlgn="base" hangingPunct="1">
        <a:spcBef>
          <a:spcPct val="0"/>
        </a:spcBef>
        <a:spcAft>
          <a:spcPct val="0"/>
        </a:spcAft>
        <a:defRPr sz="8400">
          <a:solidFill>
            <a:schemeClr val="tx1"/>
          </a:solidFill>
          <a:latin typeface="+mj-lt"/>
          <a:ea typeface="ＭＳ Ｐゴシック" charset="0"/>
          <a:cs typeface="ＭＳ Ｐゴシック" charset="0"/>
          <a:sym typeface="Gill Sans" charset="0"/>
        </a:defRPr>
      </a:lvl1pPr>
      <a:lvl2pPr algn="ctr" rtl="0" eaLnBrk="1" fontAlgn="base" hangingPunct="1">
        <a:spcBef>
          <a:spcPct val="0"/>
        </a:spcBef>
        <a:spcAft>
          <a:spcPct val="0"/>
        </a:spcAft>
        <a:defRPr sz="8400">
          <a:solidFill>
            <a:schemeClr val="tx1"/>
          </a:solidFill>
          <a:latin typeface="Arial" charset="0"/>
          <a:ea typeface="ＭＳ Ｐゴシック" charset="0"/>
          <a:cs typeface="ＭＳ Ｐゴシック" charset="0"/>
          <a:sym typeface="Gill Sans" charset="0"/>
        </a:defRPr>
      </a:lvl2pPr>
      <a:lvl3pPr algn="ctr" rtl="0" eaLnBrk="1" fontAlgn="base" hangingPunct="1">
        <a:spcBef>
          <a:spcPct val="0"/>
        </a:spcBef>
        <a:spcAft>
          <a:spcPct val="0"/>
        </a:spcAft>
        <a:defRPr sz="8400">
          <a:solidFill>
            <a:schemeClr val="tx1"/>
          </a:solidFill>
          <a:latin typeface="Arial" charset="0"/>
          <a:ea typeface="ＭＳ Ｐゴシック" charset="0"/>
          <a:cs typeface="ＭＳ Ｐゴシック" charset="0"/>
          <a:sym typeface="Gill Sans" charset="0"/>
        </a:defRPr>
      </a:lvl3pPr>
      <a:lvl4pPr algn="ctr" rtl="0" eaLnBrk="1" fontAlgn="base" hangingPunct="1">
        <a:spcBef>
          <a:spcPct val="0"/>
        </a:spcBef>
        <a:spcAft>
          <a:spcPct val="0"/>
        </a:spcAft>
        <a:defRPr sz="8400">
          <a:solidFill>
            <a:schemeClr val="tx1"/>
          </a:solidFill>
          <a:latin typeface="Arial" charset="0"/>
          <a:ea typeface="ＭＳ Ｐゴシック" charset="0"/>
          <a:cs typeface="ＭＳ Ｐゴシック" charset="0"/>
          <a:sym typeface="Gill Sans" charset="0"/>
        </a:defRPr>
      </a:lvl4pPr>
      <a:lvl5pPr algn="ctr" rtl="0" eaLnBrk="1" fontAlgn="base" hangingPunct="1">
        <a:spcBef>
          <a:spcPct val="0"/>
        </a:spcBef>
        <a:spcAft>
          <a:spcPct val="0"/>
        </a:spcAft>
        <a:defRPr sz="8400">
          <a:solidFill>
            <a:schemeClr val="tx1"/>
          </a:solidFill>
          <a:latin typeface="Arial" charset="0"/>
          <a:ea typeface="ＭＳ Ｐゴシック" charset="0"/>
          <a:cs typeface="ＭＳ Ｐゴシック" charset="0"/>
          <a:sym typeface="Gill Sans" charset="0"/>
        </a:defRPr>
      </a:lvl5pPr>
      <a:lvl6pPr marL="457105" algn="ctr" rtl="0" eaLnBrk="1" fontAlgn="base" hangingPunct="1">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213" algn="ctr" rtl="0" eaLnBrk="1" fontAlgn="base" hangingPunct="1">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319" algn="ctr" rtl="0" eaLnBrk="1" fontAlgn="base" hangingPunct="1">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424" algn="ctr" rtl="0" eaLnBrk="1" fontAlgn="base" hangingPunct="1">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88818" indent="-571383" algn="l" rtl="0" eaLnBrk="1" fontAlgn="base" hangingPunct="1">
        <a:spcBef>
          <a:spcPts val="2399"/>
        </a:spcBef>
        <a:spcAft>
          <a:spcPct val="0"/>
        </a:spcAft>
        <a:buSzPct val="171000"/>
        <a:buFont typeface="Gill Sans" charset="0"/>
        <a:buChar char="•"/>
        <a:defRPr sz="4300">
          <a:solidFill>
            <a:schemeClr val="tx1"/>
          </a:solidFill>
          <a:latin typeface="+mn-lt"/>
          <a:ea typeface="ＭＳ Ｐゴシック" charset="0"/>
          <a:cs typeface="ＭＳ Ｐゴシック" charset="0"/>
          <a:sym typeface="Gill Sans" charset="0"/>
        </a:defRPr>
      </a:lvl1pPr>
      <a:lvl2pPr marL="1333227" indent="-571383" algn="l" rtl="0" eaLnBrk="1" fontAlgn="base" hangingPunct="1">
        <a:spcBef>
          <a:spcPts val="2399"/>
        </a:spcBef>
        <a:spcAft>
          <a:spcPct val="0"/>
        </a:spcAft>
        <a:buSzPct val="171000"/>
        <a:buFont typeface="Gill Sans" charset="0"/>
        <a:buChar char="•"/>
        <a:defRPr sz="4300">
          <a:solidFill>
            <a:schemeClr val="tx1"/>
          </a:solidFill>
          <a:latin typeface="+mn-lt"/>
          <a:ea typeface="ＭＳ Ｐゴシック" charset="0"/>
          <a:cs typeface="+mn-cs"/>
          <a:sym typeface="Gill Sans" charset="0"/>
        </a:defRPr>
      </a:lvl2pPr>
      <a:lvl3pPr marL="1777636" indent="-571383" algn="l" rtl="0" eaLnBrk="1" fontAlgn="base" hangingPunct="1">
        <a:spcBef>
          <a:spcPts val="2399"/>
        </a:spcBef>
        <a:spcAft>
          <a:spcPct val="0"/>
        </a:spcAft>
        <a:buSzPct val="171000"/>
        <a:buFont typeface="Gill Sans" charset="0"/>
        <a:buChar char="•"/>
        <a:defRPr sz="4300">
          <a:solidFill>
            <a:schemeClr val="tx1"/>
          </a:solidFill>
          <a:latin typeface="+mn-lt"/>
          <a:ea typeface="ＭＳ Ｐゴシック" charset="0"/>
          <a:cs typeface="+mn-cs"/>
          <a:sym typeface="Gill Sans" charset="0"/>
        </a:defRPr>
      </a:lvl3pPr>
      <a:lvl4pPr marL="2222045" indent="-571383" algn="l" rtl="0" eaLnBrk="1" fontAlgn="base" hangingPunct="1">
        <a:spcBef>
          <a:spcPts val="2399"/>
        </a:spcBef>
        <a:spcAft>
          <a:spcPct val="0"/>
        </a:spcAft>
        <a:buSzPct val="171000"/>
        <a:buFont typeface="Gill Sans" charset="0"/>
        <a:buChar char="•"/>
        <a:defRPr sz="4300">
          <a:solidFill>
            <a:schemeClr val="tx1"/>
          </a:solidFill>
          <a:latin typeface="+mn-lt"/>
          <a:ea typeface="ＭＳ Ｐゴシック" charset="0"/>
          <a:cs typeface="+mn-cs"/>
          <a:sym typeface="Gill Sans" charset="0"/>
        </a:defRPr>
      </a:lvl4pPr>
      <a:lvl5pPr marL="2666454" indent="-571383" algn="l" rtl="0" eaLnBrk="1" fontAlgn="base" hangingPunct="1">
        <a:spcBef>
          <a:spcPts val="2399"/>
        </a:spcBef>
        <a:spcAft>
          <a:spcPct val="0"/>
        </a:spcAft>
        <a:buSzPct val="171000"/>
        <a:buFont typeface="Gill Sans" charset="0"/>
        <a:buChar char="•"/>
        <a:defRPr sz="4300">
          <a:solidFill>
            <a:schemeClr val="tx1"/>
          </a:solidFill>
          <a:latin typeface="+mn-lt"/>
          <a:ea typeface="ＭＳ Ｐゴシック" charset="0"/>
          <a:cs typeface="+mn-cs"/>
          <a:sym typeface="Gill Sans" charset="0"/>
        </a:defRPr>
      </a:lvl5pPr>
      <a:lvl6pPr marL="3123562" indent="-571383" algn="l" rtl="0" eaLnBrk="1" fontAlgn="base" hangingPunct="1">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6pPr>
      <a:lvl7pPr marL="3580666" indent="-571383" algn="l" rtl="0" eaLnBrk="1" fontAlgn="base" hangingPunct="1">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7pPr>
      <a:lvl8pPr marL="4037774" indent="-571383" algn="l" rtl="0" eaLnBrk="1" fontAlgn="base" hangingPunct="1">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8pPr>
      <a:lvl9pPr marL="4494882" indent="-571383" algn="l" rtl="0" eaLnBrk="1" fontAlgn="base" hangingPunct="1">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9pPr>
    </p:bodyStyle>
    <p:otherStyle>
      <a:defPPr>
        <a:defRPr lang="en-US"/>
      </a:defPPr>
      <a:lvl1pPr marL="0" algn="l" defTabSz="457105" rtl="0" eaLnBrk="1" latinLnBrk="0" hangingPunct="1">
        <a:defRPr sz="1800" kern="1200">
          <a:solidFill>
            <a:schemeClr val="tx1"/>
          </a:solidFill>
          <a:latin typeface="+mn-lt"/>
          <a:ea typeface="+mn-ea"/>
          <a:cs typeface="+mn-cs"/>
        </a:defRPr>
      </a:lvl1pPr>
      <a:lvl2pPr marL="457105" algn="l" defTabSz="457105" rtl="0" eaLnBrk="1" latinLnBrk="0" hangingPunct="1">
        <a:defRPr sz="1800" kern="1200">
          <a:solidFill>
            <a:schemeClr val="tx1"/>
          </a:solidFill>
          <a:latin typeface="+mn-lt"/>
          <a:ea typeface="+mn-ea"/>
          <a:cs typeface="+mn-cs"/>
        </a:defRPr>
      </a:lvl2pPr>
      <a:lvl3pPr marL="914213" algn="l" defTabSz="457105" rtl="0" eaLnBrk="1" latinLnBrk="0" hangingPunct="1">
        <a:defRPr sz="1800" kern="1200">
          <a:solidFill>
            <a:schemeClr val="tx1"/>
          </a:solidFill>
          <a:latin typeface="+mn-lt"/>
          <a:ea typeface="+mn-ea"/>
          <a:cs typeface="+mn-cs"/>
        </a:defRPr>
      </a:lvl3pPr>
      <a:lvl4pPr marL="1371319" algn="l" defTabSz="457105" rtl="0" eaLnBrk="1" latinLnBrk="0" hangingPunct="1">
        <a:defRPr sz="1800" kern="1200">
          <a:solidFill>
            <a:schemeClr val="tx1"/>
          </a:solidFill>
          <a:latin typeface="+mn-lt"/>
          <a:ea typeface="+mn-ea"/>
          <a:cs typeface="+mn-cs"/>
        </a:defRPr>
      </a:lvl4pPr>
      <a:lvl5pPr marL="1828424" algn="l" defTabSz="457105" rtl="0" eaLnBrk="1" latinLnBrk="0" hangingPunct="1">
        <a:defRPr sz="1800" kern="1200">
          <a:solidFill>
            <a:schemeClr val="tx1"/>
          </a:solidFill>
          <a:latin typeface="+mn-lt"/>
          <a:ea typeface="+mn-ea"/>
          <a:cs typeface="+mn-cs"/>
        </a:defRPr>
      </a:lvl5pPr>
      <a:lvl6pPr marL="2285534" algn="l" defTabSz="457105" rtl="0" eaLnBrk="1" latinLnBrk="0" hangingPunct="1">
        <a:defRPr sz="1800" kern="1200">
          <a:solidFill>
            <a:schemeClr val="tx1"/>
          </a:solidFill>
          <a:latin typeface="+mn-lt"/>
          <a:ea typeface="+mn-ea"/>
          <a:cs typeface="+mn-cs"/>
        </a:defRPr>
      </a:lvl6pPr>
      <a:lvl7pPr marL="2742637" algn="l" defTabSz="457105" rtl="0" eaLnBrk="1" latinLnBrk="0" hangingPunct="1">
        <a:defRPr sz="1800" kern="1200">
          <a:solidFill>
            <a:schemeClr val="tx1"/>
          </a:solidFill>
          <a:latin typeface="+mn-lt"/>
          <a:ea typeface="+mn-ea"/>
          <a:cs typeface="+mn-cs"/>
        </a:defRPr>
      </a:lvl7pPr>
      <a:lvl8pPr marL="3199745" algn="l" defTabSz="457105" rtl="0" eaLnBrk="1" latinLnBrk="0" hangingPunct="1">
        <a:defRPr sz="1800" kern="1200">
          <a:solidFill>
            <a:schemeClr val="tx1"/>
          </a:solidFill>
          <a:latin typeface="+mn-lt"/>
          <a:ea typeface="+mn-ea"/>
          <a:cs typeface="+mn-cs"/>
        </a:defRPr>
      </a:lvl8pPr>
      <a:lvl9pPr marL="3656852" algn="l" defTabSz="45710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p:cNvSpPr>
          <p:nvPr/>
        </p:nvSpPr>
        <p:spPr bwMode="auto">
          <a:xfrm>
            <a:off x="0" y="8521700"/>
            <a:ext cx="13398500" cy="1257300"/>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pPr algn="ctr"/>
            <a:endParaRPr lang="en-US"/>
          </a:p>
        </p:txBody>
      </p:sp>
      <p:sp>
        <p:nvSpPr>
          <p:cNvPr id="2" name="Text Box 2"/>
          <p:cNvSpPr txBox="1">
            <a:spLocks noGrp="1" noChangeArrowheads="1"/>
          </p:cNvSpPr>
          <p:nvPr>
            <p:ph type="sldNum" sz="quarter" idx="4"/>
          </p:nvPr>
        </p:nvSpPr>
        <p:spPr bwMode="auto">
          <a:xfrm>
            <a:off x="269875" y="8928100"/>
            <a:ext cx="284163"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20" tIns="45710" rIns="91420" bIns="45710" numCol="1" anchor="t" anchorCtr="0" compatLnSpc="1">
            <a:prstTxWarp prst="textNoShape">
              <a:avLst/>
            </a:prstTxWarp>
          </a:bodyPr>
          <a:lstStyle>
            <a:lvl1pPr algn="ctr">
              <a:defRPr sz="2400">
                <a:solidFill>
                  <a:srgbClr val="FFFFFF"/>
                </a:solidFill>
                <a:latin typeface="GarageGothic Regular" charset="0"/>
                <a:ea typeface="ＭＳ Ｐゴシック" charset="0"/>
                <a:cs typeface="GarageGothic Regular" charset="0"/>
                <a:sym typeface="GarageGothic Regular" charset="0"/>
              </a:defRPr>
            </a:lvl1pPr>
            <a:lvl2pPr algn="l">
              <a:defRPr sz="1100">
                <a:solidFill>
                  <a:schemeClr val="tx1"/>
                </a:solidFill>
                <a:latin typeface="+mn-lt"/>
                <a:ea typeface="ＭＳ Ｐゴシック" charset="0"/>
              </a:defRPr>
            </a:lvl2pPr>
            <a:lvl3pPr algn="l">
              <a:defRPr sz="1100">
                <a:solidFill>
                  <a:schemeClr val="tx1"/>
                </a:solidFill>
                <a:latin typeface="+mn-lt"/>
                <a:ea typeface="ＭＳ Ｐゴシック" charset="0"/>
              </a:defRPr>
            </a:lvl3pPr>
            <a:lvl4pPr algn="l">
              <a:defRPr sz="1100">
                <a:solidFill>
                  <a:schemeClr val="tx1"/>
                </a:solidFill>
                <a:latin typeface="+mn-lt"/>
                <a:ea typeface="ＭＳ Ｐゴシック" charset="0"/>
              </a:defRPr>
            </a:lvl4pPr>
            <a:lvl5pPr algn="l">
              <a:defRPr sz="1100">
                <a:solidFill>
                  <a:schemeClr val="tx1"/>
                </a:solidFill>
                <a:latin typeface="+mn-lt"/>
                <a:ea typeface="ＭＳ Ｐゴシック" charset="0"/>
              </a:defRPr>
            </a:lvl5pPr>
            <a:lvl6pPr fontAlgn="base">
              <a:spcBef>
                <a:spcPct val="0"/>
              </a:spcBef>
              <a:spcAft>
                <a:spcPct val="0"/>
              </a:spcAft>
              <a:defRPr sz="1100">
                <a:solidFill>
                  <a:schemeClr val="tx1"/>
                </a:solidFill>
                <a:latin typeface="+mn-lt"/>
                <a:ea typeface="ＭＳ Ｐゴシック" charset="0"/>
              </a:defRPr>
            </a:lvl6pPr>
            <a:lvl7pPr fontAlgn="base">
              <a:spcBef>
                <a:spcPct val="0"/>
              </a:spcBef>
              <a:spcAft>
                <a:spcPct val="0"/>
              </a:spcAft>
              <a:defRPr sz="1100">
                <a:solidFill>
                  <a:schemeClr val="tx1"/>
                </a:solidFill>
                <a:latin typeface="+mn-lt"/>
                <a:ea typeface="ＭＳ Ｐゴシック" charset="0"/>
              </a:defRPr>
            </a:lvl7pPr>
            <a:lvl8pPr fontAlgn="base">
              <a:spcBef>
                <a:spcPct val="0"/>
              </a:spcBef>
              <a:spcAft>
                <a:spcPct val="0"/>
              </a:spcAft>
              <a:defRPr sz="1100">
                <a:solidFill>
                  <a:schemeClr val="tx1"/>
                </a:solidFill>
                <a:latin typeface="+mn-lt"/>
                <a:ea typeface="ＭＳ Ｐゴシック" charset="0"/>
              </a:defRPr>
            </a:lvl8pPr>
            <a:lvl9pPr fontAlgn="base">
              <a:spcBef>
                <a:spcPct val="0"/>
              </a:spcBef>
              <a:spcAft>
                <a:spcPct val="0"/>
              </a:spcAft>
              <a:defRPr sz="1100">
                <a:solidFill>
                  <a:schemeClr val="tx1"/>
                </a:solidFill>
                <a:latin typeface="+mn-lt"/>
                <a:ea typeface="ＭＳ Ｐゴシック" charset="0"/>
              </a:defRPr>
            </a:lvl9pPr>
          </a:lstStyle>
          <a:p>
            <a:pPr>
              <a:defRPr/>
            </a:pPr>
            <a:fld id="{613D4AE8-CC4D-9E47-AE4D-243B81CC446A}" type="slidenum">
              <a:rPr lang="en-US"/>
              <a:pPr>
                <a:defRPr/>
              </a:pPr>
              <a:t>‹#›</a:t>
            </a:fld>
            <a:endParaRPr lang="en-US"/>
          </a:p>
        </p:txBody>
      </p:sp>
      <p:pic>
        <p:nvPicPr>
          <p:cNvPr id="2052" name="Picture 3"/>
          <p:cNvPicPr>
            <a:picLocks noChangeAspect="1" noChangeArrowheads="1"/>
          </p:cNvPicPr>
          <p:nvPr/>
        </p:nvPicPr>
        <p:blipFill>
          <a:blip r:embed="rId9">
            <a:extLst>
              <a:ext uri="{28A0092B-C50C-407E-A947-70E740481C1C}">
                <a14:useLocalDpi xmlns:a14="http://schemas.microsoft.com/office/drawing/2010/main" val="0"/>
              </a:ext>
            </a:extLst>
          </a:blip>
          <a:srcRect b="11249"/>
          <a:stretch>
            <a:fillRect/>
          </a:stretch>
        </p:blipFill>
        <p:spPr bwMode="auto">
          <a:xfrm>
            <a:off x="10907713" y="8661400"/>
            <a:ext cx="1866900" cy="1017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Lst>
  <p:transition xmlns:p14="http://schemas.microsoft.com/office/powerpoint/2010/main"/>
  <p:hf hdr="0" ftr="0" dt="0"/>
  <p:txStyles>
    <p:titleStyle>
      <a:lvl1pPr algn="ctr" rtl="0" fontAlgn="base">
        <a:spcBef>
          <a:spcPct val="0"/>
        </a:spcBef>
        <a:spcAft>
          <a:spcPct val="0"/>
        </a:spcAft>
        <a:defRPr sz="8400">
          <a:solidFill>
            <a:schemeClr val="tx1"/>
          </a:solidFill>
          <a:latin typeface="+mj-lt"/>
          <a:ea typeface="ＭＳ Ｐゴシック" charset="0"/>
          <a:cs typeface="ＭＳ Ｐゴシック" charset="0"/>
          <a:sym typeface="Gill Sans" charset="0"/>
        </a:defRPr>
      </a:lvl1pPr>
      <a:lvl2pPr algn="ctr" rtl="0" fontAlgn="base">
        <a:spcBef>
          <a:spcPct val="0"/>
        </a:spcBef>
        <a:spcAft>
          <a:spcPct val="0"/>
        </a:spcAft>
        <a:defRPr sz="8400">
          <a:solidFill>
            <a:schemeClr val="tx1"/>
          </a:solidFill>
          <a:latin typeface="Arial" charset="0"/>
          <a:ea typeface="ＭＳ Ｐゴシック" charset="0"/>
          <a:cs typeface="ＭＳ Ｐゴシック" charset="0"/>
          <a:sym typeface="Gill Sans" charset="0"/>
        </a:defRPr>
      </a:lvl2pPr>
      <a:lvl3pPr algn="ctr" rtl="0" fontAlgn="base">
        <a:spcBef>
          <a:spcPct val="0"/>
        </a:spcBef>
        <a:spcAft>
          <a:spcPct val="0"/>
        </a:spcAft>
        <a:defRPr sz="8400">
          <a:solidFill>
            <a:schemeClr val="tx1"/>
          </a:solidFill>
          <a:latin typeface="Arial" charset="0"/>
          <a:ea typeface="ＭＳ Ｐゴシック" charset="0"/>
          <a:cs typeface="ＭＳ Ｐゴシック" charset="0"/>
          <a:sym typeface="Gill Sans" charset="0"/>
        </a:defRPr>
      </a:lvl3pPr>
      <a:lvl4pPr algn="ctr" rtl="0" fontAlgn="base">
        <a:spcBef>
          <a:spcPct val="0"/>
        </a:spcBef>
        <a:spcAft>
          <a:spcPct val="0"/>
        </a:spcAft>
        <a:defRPr sz="8400">
          <a:solidFill>
            <a:schemeClr val="tx1"/>
          </a:solidFill>
          <a:latin typeface="Arial" charset="0"/>
          <a:ea typeface="ＭＳ Ｐゴシック" charset="0"/>
          <a:cs typeface="ＭＳ Ｐゴシック" charset="0"/>
          <a:sym typeface="Gill Sans" charset="0"/>
        </a:defRPr>
      </a:lvl4pPr>
      <a:lvl5pPr algn="ctr" rtl="0" fontAlgn="base">
        <a:spcBef>
          <a:spcPct val="0"/>
        </a:spcBef>
        <a:spcAft>
          <a:spcPct val="0"/>
        </a:spcAft>
        <a:defRPr sz="8400">
          <a:solidFill>
            <a:schemeClr val="tx1"/>
          </a:solidFill>
          <a:latin typeface="Arial" charset="0"/>
          <a:ea typeface="ＭＳ Ｐゴシック" charset="0"/>
          <a:cs typeface="ＭＳ Ｐゴシック" charset="0"/>
          <a:sym typeface="Gill Sans" charset="0"/>
        </a:defRPr>
      </a:lvl5pPr>
      <a:lvl6pPr marL="457105" algn="ctr" rtl="0" eaLnBrk="1" fontAlgn="base" hangingPunct="1">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213" algn="ctr" rtl="0" eaLnBrk="1" fontAlgn="base" hangingPunct="1">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319" algn="ctr" rtl="0" eaLnBrk="1" fontAlgn="base" hangingPunct="1">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424" algn="ctr" rtl="0" eaLnBrk="1" fontAlgn="base" hangingPunct="1">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88818" indent="-571383" algn="l" rtl="0" fontAlgn="base">
        <a:spcBef>
          <a:spcPts val="2399"/>
        </a:spcBef>
        <a:spcAft>
          <a:spcPct val="0"/>
        </a:spcAft>
        <a:buSzPct val="171000"/>
        <a:buFont typeface="Gill Sans" charset="0"/>
        <a:buChar char="•"/>
        <a:defRPr sz="4300">
          <a:solidFill>
            <a:schemeClr val="tx1"/>
          </a:solidFill>
          <a:latin typeface="+mn-lt"/>
          <a:ea typeface="ＭＳ Ｐゴシック" charset="0"/>
          <a:cs typeface="ＭＳ Ｐゴシック" charset="0"/>
          <a:sym typeface="Gill Sans" charset="0"/>
        </a:defRPr>
      </a:lvl1pPr>
      <a:lvl2pPr marL="1333227" indent="-571383" algn="l" rtl="0" fontAlgn="base">
        <a:spcBef>
          <a:spcPts val="2399"/>
        </a:spcBef>
        <a:spcAft>
          <a:spcPct val="0"/>
        </a:spcAft>
        <a:buSzPct val="171000"/>
        <a:buFont typeface="Gill Sans" charset="0"/>
        <a:buChar char="•"/>
        <a:defRPr sz="4300">
          <a:solidFill>
            <a:schemeClr val="tx1"/>
          </a:solidFill>
          <a:latin typeface="+mn-lt"/>
          <a:ea typeface="ＭＳ Ｐゴシック" charset="0"/>
          <a:cs typeface="+mn-cs"/>
          <a:sym typeface="Gill Sans" charset="0"/>
        </a:defRPr>
      </a:lvl2pPr>
      <a:lvl3pPr marL="1777636" indent="-571383" algn="l" rtl="0" fontAlgn="base">
        <a:spcBef>
          <a:spcPts val="2399"/>
        </a:spcBef>
        <a:spcAft>
          <a:spcPct val="0"/>
        </a:spcAft>
        <a:buSzPct val="171000"/>
        <a:buFont typeface="Gill Sans" charset="0"/>
        <a:buChar char="•"/>
        <a:defRPr sz="4300">
          <a:solidFill>
            <a:schemeClr val="tx1"/>
          </a:solidFill>
          <a:latin typeface="+mn-lt"/>
          <a:ea typeface="ＭＳ Ｐゴシック" charset="0"/>
          <a:cs typeface="+mn-cs"/>
          <a:sym typeface="Gill Sans" charset="0"/>
        </a:defRPr>
      </a:lvl3pPr>
      <a:lvl4pPr marL="2222045" indent="-571383" algn="l" rtl="0" fontAlgn="base">
        <a:spcBef>
          <a:spcPts val="2399"/>
        </a:spcBef>
        <a:spcAft>
          <a:spcPct val="0"/>
        </a:spcAft>
        <a:buSzPct val="171000"/>
        <a:buFont typeface="Gill Sans" charset="0"/>
        <a:buChar char="•"/>
        <a:defRPr sz="4300">
          <a:solidFill>
            <a:schemeClr val="tx1"/>
          </a:solidFill>
          <a:latin typeface="+mn-lt"/>
          <a:ea typeface="ＭＳ Ｐゴシック" charset="0"/>
          <a:cs typeface="+mn-cs"/>
          <a:sym typeface="Gill Sans" charset="0"/>
        </a:defRPr>
      </a:lvl4pPr>
      <a:lvl5pPr marL="2666454" indent="-571383" algn="l" rtl="0" fontAlgn="base">
        <a:spcBef>
          <a:spcPts val="2399"/>
        </a:spcBef>
        <a:spcAft>
          <a:spcPct val="0"/>
        </a:spcAft>
        <a:buSzPct val="171000"/>
        <a:buFont typeface="Gill Sans" charset="0"/>
        <a:buChar char="•"/>
        <a:defRPr sz="4300">
          <a:solidFill>
            <a:schemeClr val="tx1"/>
          </a:solidFill>
          <a:latin typeface="+mn-lt"/>
          <a:ea typeface="ＭＳ Ｐゴシック" charset="0"/>
          <a:cs typeface="+mn-cs"/>
          <a:sym typeface="Gill Sans" charset="0"/>
        </a:defRPr>
      </a:lvl5pPr>
      <a:lvl6pPr marL="3123562" indent="-571383" algn="l" rtl="0" eaLnBrk="1" fontAlgn="base" hangingPunct="1">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6pPr>
      <a:lvl7pPr marL="3580666" indent="-571383" algn="l" rtl="0" eaLnBrk="1" fontAlgn="base" hangingPunct="1">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7pPr>
      <a:lvl8pPr marL="4037774" indent="-571383" algn="l" rtl="0" eaLnBrk="1" fontAlgn="base" hangingPunct="1">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8pPr>
      <a:lvl9pPr marL="4494882" indent="-571383" algn="l" rtl="0" eaLnBrk="1" fontAlgn="base" hangingPunct="1">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9pPr>
    </p:bodyStyle>
    <p:otherStyle>
      <a:defPPr>
        <a:defRPr lang="en-US"/>
      </a:defPPr>
      <a:lvl1pPr marL="0" algn="l" defTabSz="457105" rtl="0" eaLnBrk="1" latinLnBrk="0" hangingPunct="1">
        <a:defRPr sz="1800" kern="1200">
          <a:solidFill>
            <a:schemeClr val="tx1"/>
          </a:solidFill>
          <a:latin typeface="+mn-lt"/>
          <a:ea typeface="+mn-ea"/>
          <a:cs typeface="+mn-cs"/>
        </a:defRPr>
      </a:lvl1pPr>
      <a:lvl2pPr marL="457105" algn="l" defTabSz="457105" rtl="0" eaLnBrk="1" latinLnBrk="0" hangingPunct="1">
        <a:defRPr sz="1800" kern="1200">
          <a:solidFill>
            <a:schemeClr val="tx1"/>
          </a:solidFill>
          <a:latin typeface="+mn-lt"/>
          <a:ea typeface="+mn-ea"/>
          <a:cs typeface="+mn-cs"/>
        </a:defRPr>
      </a:lvl2pPr>
      <a:lvl3pPr marL="914213" algn="l" defTabSz="457105" rtl="0" eaLnBrk="1" latinLnBrk="0" hangingPunct="1">
        <a:defRPr sz="1800" kern="1200">
          <a:solidFill>
            <a:schemeClr val="tx1"/>
          </a:solidFill>
          <a:latin typeface="+mn-lt"/>
          <a:ea typeface="+mn-ea"/>
          <a:cs typeface="+mn-cs"/>
        </a:defRPr>
      </a:lvl3pPr>
      <a:lvl4pPr marL="1371319" algn="l" defTabSz="457105" rtl="0" eaLnBrk="1" latinLnBrk="0" hangingPunct="1">
        <a:defRPr sz="1800" kern="1200">
          <a:solidFill>
            <a:schemeClr val="tx1"/>
          </a:solidFill>
          <a:latin typeface="+mn-lt"/>
          <a:ea typeface="+mn-ea"/>
          <a:cs typeface="+mn-cs"/>
        </a:defRPr>
      </a:lvl4pPr>
      <a:lvl5pPr marL="1828424" algn="l" defTabSz="457105" rtl="0" eaLnBrk="1" latinLnBrk="0" hangingPunct="1">
        <a:defRPr sz="1800" kern="1200">
          <a:solidFill>
            <a:schemeClr val="tx1"/>
          </a:solidFill>
          <a:latin typeface="+mn-lt"/>
          <a:ea typeface="+mn-ea"/>
          <a:cs typeface="+mn-cs"/>
        </a:defRPr>
      </a:lvl5pPr>
      <a:lvl6pPr marL="2285534" algn="l" defTabSz="457105" rtl="0" eaLnBrk="1" latinLnBrk="0" hangingPunct="1">
        <a:defRPr sz="1800" kern="1200">
          <a:solidFill>
            <a:schemeClr val="tx1"/>
          </a:solidFill>
          <a:latin typeface="+mn-lt"/>
          <a:ea typeface="+mn-ea"/>
          <a:cs typeface="+mn-cs"/>
        </a:defRPr>
      </a:lvl6pPr>
      <a:lvl7pPr marL="2742637" algn="l" defTabSz="457105" rtl="0" eaLnBrk="1" latinLnBrk="0" hangingPunct="1">
        <a:defRPr sz="1800" kern="1200">
          <a:solidFill>
            <a:schemeClr val="tx1"/>
          </a:solidFill>
          <a:latin typeface="+mn-lt"/>
          <a:ea typeface="+mn-ea"/>
          <a:cs typeface="+mn-cs"/>
        </a:defRPr>
      </a:lvl7pPr>
      <a:lvl8pPr marL="3199745" algn="l" defTabSz="457105" rtl="0" eaLnBrk="1" latinLnBrk="0" hangingPunct="1">
        <a:defRPr sz="1800" kern="1200">
          <a:solidFill>
            <a:schemeClr val="tx1"/>
          </a:solidFill>
          <a:latin typeface="+mn-lt"/>
          <a:ea typeface="+mn-ea"/>
          <a:cs typeface="+mn-cs"/>
        </a:defRPr>
      </a:lvl8pPr>
      <a:lvl9pPr marL="3656852" algn="l" defTabSz="45710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p:cNvSpPr>
          <p:nvPr/>
        </p:nvSpPr>
        <p:spPr bwMode="auto">
          <a:xfrm>
            <a:off x="0" y="0"/>
            <a:ext cx="13004800" cy="8115300"/>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pPr algn="ctr"/>
            <a:endParaRPr lang="en-US"/>
          </a:p>
        </p:txBody>
      </p:sp>
      <p:pic>
        <p:nvPicPr>
          <p:cNvPr id="30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1968" y="8345488"/>
            <a:ext cx="193833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076" name="AutoShape 3"/>
          <p:cNvSpPr>
            <a:spLocks/>
          </p:cNvSpPr>
          <p:nvPr/>
        </p:nvSpPr>
        <p:spPr bwMode="auto">
          <a:xfrm>
            <a:off x="-3206750" y="2197100"/>
            <a:ext cx="9588500" cy="5918199"/>
          </a:xfrm>
          <a:custGeom>
            <a:avLst/>
            <a:gdLst>
              <a:gd name="T0" fmla="*/ 10800 w 21599"/>
              <a:gd name="T1" fmla="*/ 0 h 21600"/>
              <a:gd name="T2" fmla="*/ 0 w 21599"/>
              <a:gd name="T3" fmla="*/ 21600 h 21600"/>
              <a:gd name="T4" fmla="*/ 269 w 21599"/>
              <a:gd name="T5" fmla="*/ 21600 h 21600"/>
              <a:gd name="T6" fmla="*/ 2263 w 21599"/>
              <a:gd name="T7" fmla="*/ 15636 h 21600"/>
              <a:gd name="T8" fmla="*/ 3721 w 21599"/>
              <a:gd name="T9" fmla="*/ 21600 h 21600"/>
              <a:gd name="T10" fmla="*/ 3983 w 21599"/>
              <a:gd name="T11" fmla="*/ 21600 h 21600"/>
              <a:gd name="T12" fmla="*/ 7181 w 21599"/>
              <a:gd name="T13" fmla="*/ 13368 h 21600"/>
              <a:gd name="T14" fmla="*/ 10689 w 21599"/>
              <a:gd name="T15" fmla="*/ 21600 h 21600"/>
              <a:gd name="T16" fmla="*/ 10928 w 21599"/>
              <a:gd name="T17" fmla="*/ 21600 h 21600"/>
              <a:gd name="T18" fmla="*/ 14242 w 21599"/>
              <a:gd name="T19" fmla="*/ 13343 h 21600"/>
              <a:gd name="T20" fmla="*/ 17297 w 21599"/>
              <a:gd name="T21" fmla="*/ 21600 h 21600"/>
              <a:gd name="T22" fmla="*/ 17559 w 21599"/>
              <a:gd name="T23" fmla="*/ 21600 h 21600"/>
              <a:gd name="T24" fmla="*/ 19334 w 21599"/>
              <a:gd name="T25" fmla="*/ 15558 h 21600"/>
              <a:gd name="T26" fmla="*/ 21291 w 21599"/>
              <a:gd name="T27" fmla="*/ 21600 h 21600"/>
              <a:gd name="T28" fmla="*/ 21599 w 21599"/>
              <a:gd name="T29" fmla="*/ 21600 h 21600"/>
              <a:gd name="T30" fmla="*/ 10800 w 21599"/>
              <a:gd name="T31"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599" h="21600">
                <a:moveTo>
                  <a:pt x="10800" y="0"/>
                </a:moveTo>
                <a:cubicBezTo>
                  <a:pt x="4835" y="0"/>
                  <a:pt x="0" y="9671"/>
                  <a:pt x="0" y="21600"/>
                </a:cubicBezTo>
                <a:lnTo>
                  <a:pt x="269" y="21600"/>
                </a:lnTo>
                <a:cubicBezTo>
                  <a:pt x="269" y="19170"/>
                  <a:pt x="952" y="15636"/>
                  <a:pt x="2263" y="15636"/>
                </a:cubicBezTo>
                <a:cubicBezTo>
                  <a:pt x="3574" y="15636"/>
                  <a:pt x="3721" y="19170"/>
                  <a:pt x="3721" y="21600"/>
                </a:cubicBezTo>
                <a:lnTo>
                  <a:pt x="3983" y="21600"/>
                </a:lnTo>
                <a:cubicBezTo>
                  <a:pt x="3983" y="19170"/>
                  <a:pt x="4825" y="13431"/>
                  <a:pt x="7181" y="13368"/>
                </a:cubicBezTo>
                <a:cubicBezTo>
                  <a:pt x="10111" y="13291"/>
                  <a:pt x="10689" y="19170"/>
                  <a:pt x="10689" y="21600"/>
                </a:cubicBezTo>
                <a:lnTo>
                  <a:pt x="10928" y="21600"/>
                </a:lnTo>
                <a:cubicBezTo>
                  <a:pt x="10928" y="19170"/>
                  <a:pt x="11590" y="13408"/>
                  <a:pt x="14242" y="13343"/>
                </a:cubicBezTo>
                <a:cubicBezTo>
                  <a:pt x="16439" y="13289"/>
                  <a:pt x="17297" y="19170"/>
                  <a:pt x="17297" y="21600"/>
                </a:cubicBezTo>
                <a:lnTo>
                  <a:pt x="17559" y="21600"/>
                </a:lnTo>
                <a:cubicBezTo>
                  <a:pt x="17559" y="19170"/>
                  <a:pt x="18023" y="15558"/>
                  <a:pt x="19334" y="15558"/>
                </a:cubicBezTo>
                <a:cubicBezTo>
                  <a:pt x="20644" y="15558"/>
                  <a:pt x="21291" y="19170"/>
                  <a:pt x="21291" y="21600"/>
                </a:cubicBezTo>
                <a:lnTo>
                  <a:pt x="21599" y="21600"/>
                </a:lnTo>
                <a:cubicBezTo>
                  <a:pt x="21600" y="9671"/>
                  <a:pt x="16765" y="0"/>
                  <a:pt x="10800" y="0"/>
                </a:cubicBez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26" r:id="rId1"/>
    <p:sldLayoutId id="2147483725" r:id="rId2"/>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ＭＳ Ｐゴシック" charset="0"/>
          <a:cs typeface="ＭＳ Ｐゴシック" charset="0"/>
          <a:sym typeface="Gill Sans" charset="0"/>
        </a:defRPr>
      </a:lvl1pPr>
      <a:lvl2pPr algn="ctr" rtl="0" fontAlgn="base">
        <a:spcBef>
          <a:spcPct val="0"/>
        </a:spcBef>
        <a:spcAft>
          <a:spcPct val="0"/>
        </a:spcAft>
        <a:defRPr sz="8400">
          <a:solidFill>
            <a:schemeClr val="tx1"/>
          </a:solidFill>
          <a:latin typeface="Arial" charset="0"/>
          <a:ea typeface="ＭＳ Ｐゴシック" charset="0"/>
          <a:cs typeface="ＭＳ Ｐゴシック" charset="0"/>
          <a:sym typeface="Gill Sans" charset="0"/>
        </a:defRPr>
      </a:lvl2pPr>
      <a:lvl3pPr algn="ctr" rtl="0" fontAlgn="base">
        <a:spcBef>
          <a:spcPct val="0"/>
        </a:spcBef>
        <a:spcAft>
          <a:spcPct val="0"/>
        </a:spcAft>
        <a:defRPr sz="8400">
          <a:solidFill>
            <a:schemeClr val="tx1"/>
          </a:solidFill>
          <a:latin typeface="Arial" charset="0"/>
          <a:ea typeface="ＭＳ Ｐゴシック" charset="0"/>
          <a:cs typeface="ＭＳ Ｐゴシック" charset="0"/>
          <a:sym typeface="Gill Sans" charset="0"/>
        </a:defRPr>
      </a:lvl3pPr>
      <a:lvl4pPr algn="ctr" rtl="0" fontAlgn="base">
        <a:spcBef>
          <a:spcPct val="0"/>
        </a:spcBef>
        <a:spcAft>
          <a:spcPct val="0"/>
        </a:spcAft>
        <a:defRPr sz="8400">
          <a:solidFill>
            <a:schemeClr val="tx1"/>
          </a:solidFill>
          <a:latin typeface="Arial" charset="0"/>
          <a:ea typeface="ＭＳ Ｐゴシック" charset="0"/>
          <a:cs typeface="ＭＳ Ｐゴシック" charset="0"/>
          <a:sym typeface="Gill Sans" charset="0"/>
        </a:defRPr>
      </a:lvl4pPr>
      <a:lvl5pPr algn="ctr" rtl="0" fontAlgn="base">
        <a:spcBef>
          <a:spcPct val="0"/>
        </a:spcBef>
        <a:spcAft>
          <a:spcPct val="0"/>
        </a:spcAft>
        <a:defRPr sz="8400">
          <a:solidFill>
            <a:schemeClr val="tx1"/>
          </a:solidFill>
          <a:latin typeface="Arial" charset="0"/>
          <a:ea typeface="ＭＳ Ｐゴシック" charset="0"/>
          <a:cs typeface="ＭＳ Ｐゴシック" charset="0"/>
          <a:sym typeface="Gill Sans" charset="0"/>
        </a:defRPr>
      </a:lvl5pPr>
      <a:lvl6pPr marL="457105" algn="ctr" rtl="0" eaLnBrk="1" fontAlgn="base" hangingPunct="1">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213" algn="ctr" rtl="0" eaLnBrk="1" fontAlgn="base" hangingPunct="1">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319" algn="ctr" rtl="0" eaLnBrk="1" fontAlgn="base" hangingPunct="1">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424" algn="ctr" rtl="0" eaLnBrk="1" fontAlgn="base" hangingPunct="1">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88818" indent="-571383" algn="l" rtl="0" fontAlgn="base">
        <a:spcBef>
          <a:spcPts val="2399"/>
        </a:spcBef>
        <a:spcAft>
          <a:spcPct val="0"/>
        </a:spcAft>
        <a:buSzPct val="171000"/>
        <a:buFont typeface="Gill Sans" charset="0"/>
        <a:buChar char="•"/>
        <a:defRPr sz="4300">
          <a:solidFill>
            <a:schemeClr val="tx1"/>
          </a:solidFill>
          <a:latin typeface="+mn-lt"/>
          <a:ea typeface="ＭＳ Ｐゴシック" charset="0"/>
          <a:cs typeface="ＭＳ Ｐゴシック" charset="0"/>
          <a:sym typeface="Gill Sans" charset="0"/>
        </a:defRPr>
      </a:lvl1pPr>
      <a:lvl2pPr marL="1333227" indent="-571383" algn="l" rtl="0" fontAlgn="base">
        <a:spcBef>
          <a:spcPts val="2399"/>
        </a:spcBef>
        <a:spcAft>
          <a:spcPct val="0"/>
        </a:spcAft>
        <a:buSzPct val="171000"/>
        <a:buFont typeface="Gill Sans" charset="0"/>
        <a:buChar char="•"/>
        <a:defRPr sz="4300">
          <a:solidFill>
            <a:schemeClr val="tx1"/>
          </a:solidFill>
          <a:latin typeface="+mn-lt"/>
          <a:ea typeface="ＭＳ Ｐゴシック" charset="0"/>
          <a:cs typeface="+mn-cs"/>
          <a:sym typeface="Gill Sans" charset="0"/>
        </a:defRPr>
      </a:lvl2pPr>
      <a:lvl3pPr marL="1777636" indent="-571383" algn="l" rtl="0" fontAlgn="base">
        <a:spcBef>
          <a:spcPts val="2399"/>
        </a:spcBef>
        <a:spcAft>
          <a:spcPct val="0"/>
        </a:spcAft>
        <a:buSzPct val="171000"/>
        <a:buFont typeface="Gill Sans" charset="0"/>
        <a:buChar char="•"/>
        <a:defRPr sz="4300">
          <a:solidFill>
            <a:schemeClr val="tx1"/>
          </a:solidFill>
          <a:latin typeface="+mn-lt"/>
          <a:ea typeface="ＭＳ Ｐゴシック" charset="0"/>
          <a:cs typeface="+mn-cs"/>
          <a:sym typeface="Gill Sans" charset="0"/>
        </a:defRPr>
      </a:lvl3pPr>
      <a:lvl4pPr marL="2222045" indent="-571383" algn="l" rtl="0" fontAlgn="base">
        <a:spcBef>
          <a:spcPts val="2399"/>
        </a:spcBef>
        <a:spcAft>
          <a:spcPct val="0"/>
        </a:spcAft>
        <a:buSzPct val="171000"/>
        <a:buFont typeface="Gill Sans" charset="0"/>
        <a:buChar char="•"/>
        <a:defRPr sz="4300">
          <a:solidFill>
            <a:schemeClr val="tx1"/>
          </a:solidFill>
          <a:latin typeface="+mn-lt"/>
          <a:ea typeface="ＭＳ Ｐゴシック" charset="0"/>
          <a:cs typeface="+mn-cs"/>
          <a:sym typeface="Gill Sans" charset="0"/>
        </a:defRPr>
      </a:lvl4pPr>
      <a:lvl5pPr marL="2666454" indent="-571383" algn="l" rtl="0" fontAlgn="base">
        <a:spcBef>
          <a:spcPts val="2399"/>
        </a:spcBef>
        <a:spcAft>
          <a:spcPct val="0"/>
        </a:spcAft>
        <a:buSzPct val="171000"/>
        <a:buFont typeface="Gill Sans" charset="0"/>
        <a:buChar char="•"/>
        <a:defRPr sz="4300">
          <a:solidFill>
            <a:schemeClr val="tx1"/>
          </a:solidFill>
          <a:latin typeface="+mn-lt"/>
          <a:ea typeface="ＭＳ Ｐゴシック" charset="0"/>
          <a:cs typeface="+mn-cs"/>
          <a:sym typeface="Gill Sans" charset="0"/>
        </a:defRPr>
      </a:lvl5pPr>
      <a:lvl6pPr marL="3123562" indent="-571383" algn="l" rtl="0" eaLnBrk="1" fontAlgn="base" hangingPunct="1">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6pPr>
      <a:lvl7pPr marL="3580666" indent="-571383" algn="l" rtl="0" eaLnBrk="1" fontAlgn="base" hangingPunct="1">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7pPr>
      <a:lvl8pPr marL="4037774" indent="-571383" algn="l" rtl="0" eaLnBrk="1" fontAlgn="base" hangingPunct="1">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8pPr>
      <a:lvl9pPr marL="4494882" indent="-571383" algn="l" rtl="0" eaLnBrk="1" fontAlgn="base" hangingPunct="1">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9pPr>
    </p:bodyStyle>
    <p:otherStyle>
      <a:defPPr>
        <a:defRPr lang="en-US"/>
      </a:defPPr>
      <a:lvl1pPr marL="0" algn="l" defTabSz="457105" rtl="0" eaLnBrk="1" latinLnBrk="0" hangingPunct="1">
        <a:defRPr sz="1800" kern="1200">
          <a:solidFill>
            <a:schemeClr val="tx1"/>
          </a:solidFill>
          <a:latin typeface="+mn-lt"/>
          <a:ea typeface="+mn-ea"/>
          <a:cs typeface="+mn-cs"/>
        </a:defRPr>
      </a:lvl1pPr>
      <a:lvl2pPr marL="457105" algn="l" defTabSz="457105" rtl="0" eaLnBrk="1" latinLnBrk="0" hangingPunct="1">
        <a:defRPr sz="1800" kern="1200">
          <a:solidFill>
            <a:schemeClr val="tx1"/>
          </a:solidFill>
          <a:latin typeface="+mn-lt"/>
          <a:ea typeface="+mn-ea"/>
          <a:cs typeface="+mn-cs"/>
        </a:defRPr>
      </a:lvl2pPr>
      <a:lvl3pPr marL="914213" algn="l" defTabSz="457105" rtl="0" eaLnBrk="1" latinLnBrk="0" hangingPunct="1">
        <a:defRPr sz="1800" kern="1200">
          <a:solidFill>
            <a:schemeClr val="tx1"/>
          </a:solidFill>
          <a:latin typeface="+mn-lt"/>
          <a:ea typeface="+mn-ea"/>
          <a:cs typeface="+mn-cs"/>
        </a:defRPr>
      </a:lvl3pPr>
      <a:lvl4pPr marL="1371319" algn="l" defTabSz="457105" rtl="0" eaLnBrk="1" latinLnBrk="0" hangingPunct="1">
        <a:defRPr sz="1800" kern="1200">
          <a:solidFill>
            <a:schemeClr val="tx1"/>
          </a:solidFill>
          <a:latin typeface="+mn-lt"/>
          <a:ea typeface="+mn-ea"/>
          <a:cs typeface="+mn-cs"/>
        </a:defRPr>
      </a:lvl4pPr>
      <a:lvl5pPr marL="1828424" algn="l" defTabSz="457105" rtl="0" eaLnBrk="1" latinLnBrk="0" hangingPunct="1">
        <a:defRPr sz="1800" kern="1200">
          <a:solidFill>
            <a:schemeClr val="tx1"/>
          </a:solidFill>
          <a:latin typeface="+mn-lt"/>
          <a:ea typeface="+mn-ea"/>
          <a:cs typeface="+mn-cs"/>
        </a:defRPr>
      </a:lvl5pPr>
      <a:lvl6pPr marL="2285534" algn="l" defTabSz="457105" rtl="0" eaLnBrk="1" latinLnBrk="0" hangingPunct="1">
        <a:defRPr sz="1800" kern="1200">
          <a:solidFill>
            <a:schemeClr val="tx1"/>
          </a:solidFill>
          <a:latin typeface="+mn-lt"/>
          <a:ea typeface="+mn-ea"/>
          <a:cs typeface="+mn-cs"/>
        </a:defRPr>
      </a:lvl6pPr>
      <a:lvl7pPr marL="2742637" algn="l" defTabSz="457105" rtl="0" eaLnBrk="1" latinLnBrk="0" hangingPunct="1">
        <a:defRPr sz="1800" kern="1200">
          <a:solidFill>
            <a:schemeClr val="tx1"/>
          </a:solidFill>
          <a:latin typeface="+mn-lt"/>
          <a:ea typeface="+mn-ea"/>
          <a:cs typeface="+mn-cs"/>
        </a:defRPr>
      </a:lvl7pPr>
      <a:lvl8pPr marL="3199745" algn="l" defTabSz="457105" rtl="0" eaLnBrk="1" latinLnBrk="0" hangingPunct="1">
        <a:defRPr sz="1800" kern="1200">
          <a:solidFill>
            <a:schemeClr val="tx1"/>
          </a:solidFill>
          <a:latin typeface="+mn-lt"/>
          <a:ea typeface="+mn-ea"/>
          <a:cs typeface="+mn-cs"/>
        </a:defRPr>
      </a:lvl8pPr>
      <a:lvl9pPr marL="3656852" algn="l" defTabSz="45710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p:cNvSpPr>
          <p:nvPr/>
        </p:nvSpPr>
        <p:spPr bwMode="auto">
          <a:xfrm>
            <a:off x="0" y="8521700"/>
            <a:ext cx="13398500" cy="1257300"/>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pPr algn="ctr"/>
            <a:endParaRPr lang="en-US"/>
          </a:p>
        </p:txBody>
      </p:sp>
      <p:sp>
        <p:nvSpPr>
          <p:cNvPr id="2" name="Text Box 2"/>
          <p:cNvSpPr txBox="1">
            <a:spLocks noGrp="1" noChangeArrowheads="1"/>
          </p:cNvSpPr>
          <p:nvPr>
            <p:ph type="sldNum" sz="quarter" idx="4"/>
          </p:nvPr>
        </p:nvSpPr>
        <p:spPr bwMode="auto">
          <a:xfrm>
            <a:off x="269875" y="8928100"/>
            <a:ext cx="284163"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365" tIns="45680" rIns="91365" bIns="45680" numCol="1" anchor="t" anchorCtr="0" compatLnSpc="1">
            <a:prstTxWarp prst="textNoShape">
              <a:avLst/>
            </a:prstTxWarp>
          </a:bodyPr>
          <a:lstStyle>
            <a:lvl1pPr algn="ctr">
              <a:defRPr sz="2400">
                <a:solidFill>
                  <a:srgbClr val="FFFFFF"/>
                </a:solidFill>
                <a:latin typeface="GarageGothic Regular" charset="0"/>
                <a:ea typeface="ＭＳ Ｐゴシック" charset="0"/>
                <a:cs typeface="GarageGothic Regular" charset="0"/>
                <a:sym typeface="GarageGothic Regular" charset="0"/>
              </a:defRPr>
            </a:lvl1pPr>
            <a:lvl2pPr algn="l">
              <a:defRPr sz="1100">
                <a:solidFill>
                  <a:schemeClr val="tx1"/>
                </a:solidFill>
                <a:latin typeface="+mn-lt"/>
                <a:ea typeface="ＭＳ Ｐゴシック" charset="0"/>
              </a:defRPr>
            </a:lvl2pPr>
            <a:lvl3pPr algn="l">
              <a:defRPr sz="1100">
                <a:solidFill>
                  <a:schemeClr val="tx1"/>
                </a:solidFill>
                <a:latin typeface="+mn-lt"/>
                <a:ea typeface="ＭＳ Ｐゴシック" charset="0"/>
              </a:defRPr>
            </a:lvl3pPr>
            <a:lvl4pPr algn="l">
              <a:defRPr sz="1100">
                <a:solidFill>
                  <a:schemeClr val="tx1"/>
                </a:solidFill>
                <a:latin typeface="+mn-lt"/>
                <a:ea typeface="ＭＳ Ｐゴシック" charset="0"/>
              </a:defRPr>
            </a:lvl4pPr>
            <a:lvl5pPr algn="l">
              <a:defRPr sz="1100">
                <a:solidFill>
                  <a:schemeClr val="tx1"/>
                </a:solidFill>
                <a:latin typeface="+mn-lt"/>
                <a:ea typeface="ＭＳ Ｐゴシック" charset="0"/>
              </a:defRPr>
            </a:lvl5pPr>
            <a:lvl6pPr fontAlgn="base">
              <a:spcBef>
                <a:spcPct val="0"/>
              </a:spcBef>
              <a:spcAft>
                <a:spcPct val="0"/>
              </a:spcAft>
              <a:defRPr sz="1100">
                <a:solidFill>
                  <a:schemeClr val="tx1"/>
                </a:solidFill>
                <a:latin typeface="+mn-lt"/>
                <a:ea typeface="ＭＳ Ｐゴシック" charset="0"/>
              </a:defRPr>
            </a:lvl6pPr>
            <a:lvl7pPr fontAlgn="base">
              <a:spcBef>
                <a:spcPct val="0"/>
              </a:spcBef>
              <a:spcAft>
                <a:spcPct val="0"/>
              </a:spcAft>
              <a:defRPr sz="1100">
                <a:solidFill>
                  <a:schemeClr val="tx1"/>
                </a:solidFill>
                <a:latin typeface="+mn-lt"/>
                <a:ea typeface="ＭＳ Ｐゴシック" charset="0"/>
              </a:defRPr>
            </a:lvl7pPr>
            <a:lvl8pPr fontAlgn="base">
              <a:spcBef>
                <a:spcPct val="0"/>
              </a:spcBef>
              <a:spcAft>
                <a:spcPct val="0"/>
              </a:spcAft>
              <a:defRPr sz="1100">
                <a:solidFill>
                  <a:schemeClr val="tx1"/>
                </a:solidFill>
                <a:latin typeface="+mn-lt"/>
                <a:ea typeface="ＭＳ Ｐゴシック" charset="0"/>
              </a:defRPr>
            </a:lvl8pPr>
            <a:lvl9pPr fontAlgn="base">
              <a:spcBef>
                <a:spcPct val="0"/>
              </a:spcBef>
              <a:spcAft>
                <a:spcPct val="0"/>
              </a:spcAft>
              <a:defRPr sz="1100">
                <a:solidFill>
                  <a:schemeClr val="tx1"/>
                </a:solidFill>
                <a:latin typeface="+mn-lt"/>
                <a:ea typeface="ＭＳ Ｐゴシック" charset="0"/>
              </a:defRPr>
            </a:lvl9pPr>
          </a:lstStyle>
          <a:p>
            <a:pPr>
              <a:defRPr/>
            </a:pPr>
            <a:fld id="{613D4AE8-CC4D-9E47-AE4D-243B81CC446A}" type="slidenum">
              <a:rPr lang="en-US"/>
              <a:pPr>
                <a:defRPr/>
              </a:pPr>
              <a:t>‹#›</a:t>
            </a:fld>
            <a:endParaRPr lang="en-US"/>
          </a:p>
        </p:txBody>
      </p:sp>
      <p:pic>
        <p:nvPicPr>
          <p:cNvPr id="2052" name="Picture 3"/>
          <p:cNvPicPr>
            <a:picLocks noChangeAspect="1" noChangeArrowheads="1"/>
          </p:cNvPicPr>
          <p:nvPr/>
        </p:nvPicPr>
        <p:blipFill>
          <a:blip r:embed="rId10">
            <a:extLst>
              <a:ext uri="{28A0092B-C50C-407E-A947-70E740481C1C}">
                <a14:useLocalDpi xmlns:a14="http://schemas.microsoft.com/office/drawing/2010/main" val="0"/>
              </a:ext>
            </a:extLst>
          </a:blip>
          <a:srcRect b="11249"/>
          <a:stretch>
            <a:fillRect/>
          </a:stretch>
        </p:blipFill>
        <p:spPr bwMode="auto">
          <a:xfrm>
            <a:off x="10907713" y="8661400"/>
            <a:ext cx="1866900" cy="1017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13077471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Lst>
  <p:transition xmlns:p14="http://schemas.microsoft.com/office/powerpoint/2010/main"/>
  <p:hf hdr="0" ftr="0" dt="0"/>
  <p:txStyles>
    <p:titleStyle>
      <a:lvl1pPr algn="ctr" rtl="0" fontAlgn="base">
        <a:spcBef>
          <a:spcPct val="0"/>
        </a:spcBef>
        <a:spcAft>
          <a:spcPct val="0"/>
        </a:spcAft>
        <a:defRPr sz="8400">
          <a:solidFill>
            <a:schemeClr val="tx1"/>
          </a:solidFill>
          <a:latin typeface="+mj-lt"/>
          <a:ea typeface="ＭＳ Ｐゴシック" charset="0"/>
          <a:cs typeface="ＭＳ Ｐゴシック" charset="0"/>
          <a:sym typeface="Gill Sans" charset="0"/>
        </a:defRPr>
      </a:lvl1pPr>
      <a:lvl2pPr algn="ctr" rtl="0" fontAlgn="base">
        <a:spcBef>
          <a:spcPct val="0"/>
        </a:spcBef>
        <a:spcAft>
          <a:spcPct val="0"/>
        </a:spcAft>
        <a:defRPr sz="8400">
          <a:solidFill>
            <a:schemeClr val="tx1"/>
          </a:solidFill>
          <a:latin typeface="Arial" charset="0"/>
          <a:ea typeface="ＭＳ Ｐゴシック" charset="0"/>
          <a:cs typeface="ＭＳ Ｐゴシック" charset="0"/>
          <a:sym typeface="Gill Sans" charset="0"/>
        </a:defRPr>
      </a:lvl2pPr>
      <a:lvl3pPr algn="ctr" rtl="0" fontAlgn="base">
        <a:spcBef>
          <a:spcPct val="0"/>
        </a:spcBef>
        <a:spcAft>
          <a:spcPct val="0"/>
        </a:spcAft>
        <a:defRPr sz="8400">
          <a:solidFill>
            <a:schemeClr val="tx1"/>
          </a:solidFill>
          <a:latin typeface="Arial" charset="0"/>
          <a:ea typeface="ＭＳ Ｐゴシック" charset="0"/>
          <a:cs typeface="ＭＳ Ｐゴシック" charset="0"/>
          <a:sym typeface="Gill Sans" charset="0"/>
        </a:defRPr>
      </a:lvl3pPr>
      <a:lvl4pPr algn="ctr" rtl="0" fontAlgn="base">
        <a:spcBef>
          <a:spcPct val="0"/>
        </a:spcBef>
        <a:spcAft>
          <a:spcPct val="0"/>
        </a:spcAft>
        <a:defRPr sz="8400">
          <a:solidFill>
            <a:schemeClr val="tx1"/>
          </a:solidFill>
          <a:latin typeface="Arial" charset="0"/>
          <a:ea typeface="ＭＳ Ｐゴシック" charset="0"/>
          <a:cs typeface="ＭＳ Ｐゴシック" charset="0"/>
          <a:sym typeface="Gill Sans" charset="0"/>
        </a:defRPr>
      </a:lvl4pPr>
      <a:lvl5pPr algn="ctr" rtl="0" fontAlgn="base">
        <a:spcBef>
          <a:spcPct val="0"/>
        </a:spcBef>
        <a:spcAft>
          <a:spcPct val="0"/>
        </a:spcAft>
        <a:defRPr sz="8400">
          <a:solidFill>
            <a:schemeClr val="tx1"/>
          </a:solidFill>
          <a:latin typeface="Arial" charset="0"/>
          <a:ea typeface="ＭＳ Ｐゴシック" charset="0"/>
          <a:cs typeface="ＭＳ Ｐゴシック" charset="0"/>
          <a:sym typeface="Gill Sans" charset="0"/>
        </a:defRPr>
      </a:lvl5pPr>
      <a:lvl6pPr marL="456822" algn="ctr" rtl="0" eaLnBrk="1" fontAlgn="base" hangingPunct="1">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3650" algn="ctr" rtl="0" eaLnBrk="1" fontAlgn="base" hangingPunct="1">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0473" algn="ctr" rtl="0" eaLnBrk="1" fontAlgn="base" hangingPunct="1">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7302" algn="ctr" rtl="0" eaLnBrk="1" fontAlgn="base" hangingPunct="1">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88272" indent="-571028" algn="l" rtl="0" fontAlgn="base">
        <a:spcBef>
          <a:spcPts val="2399"/>
        </a:spcBef>
        <a:spcAft>
          <a:spcPct val="0"/>
        </a:spcAft>
        <a:buSzPct val="171000"/>
        <a:buFont typeface="Gill Sans" charset="0"/>
        <a:buChar char="•"/>
        <a:defRPr sz="4300">
          <a:solidFill>
            <a:schemeClr val="tx1"/>
          </a:solidFill>
          <a:latin typeface="+mn-lt"/>
          <a:ea typeface="ＭＳ Ｐゴシック" charset="0"/>
          <a:cs typeface="ＭＳ Ｐゴシック" charset="0"/>
          <a:sym typeface="Gill Sans" charset="0"/>
        </a:defRPr>
      </a:lvl1pPr>
      <a:lvl2pPr marL="1332408" indent="-571028" algn="l" rtl="0" fontAlgn="base">
        <a:spcBef>
          <a:spcPts val="2399"/>
        </a:spcBef>
        <a:spcAft>
          <a:spcPct val="0"/>
        </a:spcAft>
        <a:buSzPct val="171000"/>
        <a:buFont typeface="Gill Sans" charset="0"/>
        <a:buChar char="•"/>
        <a:defRPr sz="4300">
          <a:solidFill>
            <a:schemeClr val="tx1"/>
          </a:solidFill>
          <a:latin typeface="+mn-lt"/>
          <a:ea typeface="ＭＳ Ｐゴシック" charset="0"/>
          <a:cs typeface="+mn-cs"/>
          <a:sym typeface="Gill Sans" charset="0"/>
        </a:defRPr>
      </a:lvl2pPr>
      <a:lvl3pPr marL="1776544" indent="-571028" algn="l" rtl="0" fontAlgn="base">
        <a:spcBef>
          <a:spcPts val="2399"/>
        </a:spcBef>
        <a:spcAft>
          <a:spcPct val="0"/>
        </a:spcAft>
        <a:buSzPct val="171000"/>
        <a:buFont typeface="Gill Sans" charset="0"/>
        <a:buChar char="•"/>
        <a:defRPr sz="4300">
          <a:solidFill>
            <a:schemeClr val="tx1"/>
          </a:solidFill>
          <a:latin typeface="+mn-lt"/>
          <a:ea typeface="ＭＳ Ｐゴシック" charset="0"/>
          <a:cs typeface="+mn-cs"/>
          <a:sym typeface="Gill Sans" charset="0"/>
        </a:defRPr>
      </a:lvl3pPr>
      <a:lvl4pPr marL="2220680" indent="-571028" algn="l" rtl="0" fontAlgn="base">
        <a:spcBef>
          <a:spcPts val="2399"/>
        </a:spcBef>
        <a:spcAft>
          <a:spcPct val="0"/>
        </a:spcAft>
        <a:buSzPct val="171000"/>
        <a:buFont typeface="Gill Sans" charset="0"/>
        <a:buChar char="•"/>
        <a:defRPr sz="4300">
          <a:solidFill>
            <a:schemeClr val="tx1"/>
          </a:solidFill>
          <a:latin typeface="+mn-lt"/>
          <a:ea typeface="ＭＳ Ｐゴシック" charset="0"/>
          <a:cs typeface="+mn-cs"/>
          <a:sym typeface="Gill Sans" charset="0"/>
        </a:defRPr>
      </a:lvl4pPr>
      <a:lvl5pPr marL="2664816" indent="-571028" algn="l" rtl="0" fontAlgn="base">
        <a:spcBef>
          <a:spcPts val="2399"/>
        </a:spcBef>
        <a:spcAft>
          <a:spcPct val="0"/>
        </a:spcAft>
        <a:buSzPct val="171000"/>
        <a:buFont typeface="Gill Sans" charset="0"/>
        <a:buChar char="•"/>
        <a:defRPr sz="4300">
          <a:solidFill>
            <a:schemeClr val="tx1"/>
          </a:solidFill>
          <a:latin typeface="+mn-lt"/>
          <a:ea typeface="ＭＳ Ｐゴシック" charset="0"/>
          <a:cs typeface="+mn-cs"/>
          <a:sym typeface="Gill Sans" charset="0"/>
        </a:defRPr>
      </a:lvl5pPr>
      <a:lvl6pPr marL="3121642" indent="-571028" algn="l" rtl="0" eaLnBrk="1" fontAlgn="base" hangingPunct="1">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6pPr>
      <a:lvl7pPr marL="3578469" indent="-571028" algn="l" rtl="0" eaLnBrk="1" fontAlgn="base" hangingPunct="1">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7pPr>
      <a:lvl8pPr marL="4035295" indent="-571028" algn="l" rtl="0" eaLnBrk="1" fontAlgn="base" hangingPunct="1">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8pPr>
      <a:lvl9pPr marL="4492130" indent="-571028" algn="l" rtl="0" eaLnBrk="1" fontAlgn="base" hangingPunct="1">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9pPr>
    </p:bodyStyle>
    <p:otherStyle>
      <a:defPPr>
        <a:defRPr lang="en-US"/>
      </a:defPPr>
      <a:lvl1pPr marL="0" algn="l" defTabSz="456822" rtl="0" eaLnBrk="1" latinLnBrk="0" hangingPunct="1">
        <a:defRPr sz="1800" kern="1200">
          <a:solidFill>
            <a:schemeClr val="tx1"/>
          </a:solidFill>
          <a:latin typeface="+mn-lt"/>
          <a:ea typeface="+mn-ea"/>
          <a:cs typeface="+mn-cs"/>
        </a:defRPr>
      </a:lvl1pPr>
      <a:lvl2pPr marL="456822" algn="l" defTabSz="456822" rtl="0" eaLnBrk="1" latinLnBrk="0" hangingPunct="1">
        <a:defRPr sz="1800" kern="1200">
          <a:solidFill>
            <a:schemeClr val="tx1"/>
          </a:solidFill>
          <a:latin typeface="+mn-lt"/>
          <a:ea typeface="+mn-ea"/>
          <a:cs typeface="+mn-cs"/>
        </a:defRPr>
      </a:lvl2pPr>
      <a:lvl3pPr marL="913650" algn="l" defTabSz="456822" rtl="0" eaLnBrk="1" latinLnBrk="0" hangingPunct="1">
        <a:defRPr sz="1800" kern="1200">
          <a:solidFill>
            <a:schemeClr val="tx1"/>
          </a:solidFill>
          <a:latin typeface="+mn-lt"/>
          <a:ea typeface="+mn-ea"/>
          <a:cs typeface="+mn-cs"/>
        </a:defRPr>
      </a:lvl3pPr>
      <a:lvl4pPr marL="1370473" algn="l" defTabSz="456822" rtl="0" eaLnBrk="1" latinLnBrk="0" hangingPunct="1">
        <a:defRPr sz="1800" kern="1200">
          <a:solidFill>
            <a:schemeClr val="tx1"/>
          </a:solidFill>
          <a:latin typeface="+mn-lt"/>
          <a:ea typeface="+mn-ea"/>
          <a:cs typeface="+mn-cs"/>
        </a:defRPr>
      </a:lvl4pPr>
      <a:lvl5pPr marL="1827302" algn="l" defTabSz="456822" rtl="0" eaLnBrk="1" latinLnBrk="0" hangingPunct="1">
        <a:defRPr sz="1800" kern="1200">
          <a:solidFill>
            <a:schemeClr val="tx1"/>
          </a:solidFill>
          <a:latin typeface="+mn-lt"/>
          <a:ea typeface="+mn-ea"/>
          <a:cs typeface="+mn-cs"/>
        </a:defRPr>
      </a:lvl5pPr>
      <a:lvl6pPr marL="2284127" algn="l" defTabSz="456822" rtl="0" eaLnBrk="1" latinLnBrk="0" hangingPunct="1">
        <a:defRPr sz="1800" kern="1200">
          <a:solidFill>
            <a:schemeClr val="tx1"/>
          </a:solidFill>
          <a:latin typeface="+mn-lt"/>
          <a:ea typeface="+mn-ea"/>
          <a:cs typeface="+mn-cs"/>
        </a:defRPr>
      </a:lvl6pPr>
      <a:lvl7pPr marL="2740953" algn="l" defTabSz="456822" rtl="0" eaLnBrk="1" latinLnBrk="0" hangingPunct="1">
        <a:defRPr sz="1800" kern="1200">
          <a:solidFill>
            <a:schemeClr val="tx1"/>
          </a:solidFill>
          <a:latin typeface="+mn-lt"/>
          <a:ea typeface="+mn-ea"/>
          <a:cs typeface="+mn-cs"/>
        </a:defRPr>
      </a:lvl7pPr>
      <a:lvl8pPr marL="3197783" algn="l" defTabSz="456822" rtl="0" eaLnBrk="1" latinLnBrk="0" hangingPunct="1">
        <a:defRPr sz="1800" kern="1200">
          <a:solidFill>
            <a:schemeClr val="tx1"/>
          </a:solidFill>
          <a:latin typeface="+mn-lt"/>
          <a:ea typeface="+mn-ea"/>
          <a:cs typeface="+mn-cs"/>
        </a:defRPr>
      </a:lvl8pPr>
      <a:lvl9pPr marL="3654607" algn="l" defTabSz="45682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7.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Cost of Transport Injuries in Canada</a:t>
            </a:r>
            <a:endParaRPr lang="en-US" b="1" dirty="0"/>
          </a:p>
        </p:txBody>
      </p:sp>
      <p:sp>
        <p:nvSpPr>
          <p:cNvPr id="3" name="Text Placeholder 2"/>
          <p:cNvSpPr>
            <a:spLocks noGrp="1"/>
          </p:cNvSpPr>
          <p:nvPr>
            <p:ph type="body" sz="quarter" idx="10"/>
          </p:nvPr>
        </p:nvSpPr>
        <p:spPr/>
        <p:txBody>
          <a:bodyPr/>
          <a:lstStyle/>
          <a:p>
            <a:r>
              <a:rPr lang="en-US" sz="4800" b="1" dirty="0" smtClean="0">
                <a:latin typeface="GarageGothic Regular"/>
                <a:cs typeface="GarageGothic Regular"/>
              </a:rPr>
              <a:t>The Clock is Ticking</a:t>
            </a:r>
            <a:endParaRPr lang="en-US" sz="4800" b="1" dirty="0">
              <a:latin typeface="GarageGothic Regular"/>
              <a:cs typeface="GarageGothic Regular"/>
            </a:endParaRPr>
          </a:p>
        </p:txBody>
      </p:sp>
      <p:sp>
        <p:nvSpPr>
          <p:cNvPr id="4" name="Text Placeholder 3"/>
          <p:cNvSpPr>
            <a:spLocks noGrp="1"/>
          </p:cNvSpPr>
          <p:nvPr>
            <p:ph type="body" sz="quarter" idx="11"/>
          </p:nvPr>
        </p:nvSpPr>
        <p:spPr>
          <a:xfrm>
            <a:off x="5511800" y="4267202"/>
            <a:ext cx="7239000" cy="1600198"/>
          </a:xfrm>
        </p:spPr>
        <p:txBody>
          <a:bodyPr/>
          <a:lstStyle/>
          <a:p>
            <a:pPr>
              <a:lnSpc>
                <a:spcPct val="90000"/>
              </a:lnSpc>
            </a:pPr>
            <a:r>
              <a:rPr lang="en-US" b="1" dirty="0" smtClean="0">
                <a:latin typeface="GarageGothic Regular"/>
                <a:cs typeface="GarageGothic Regular"/>
              </a:rPr>
              <a:t>Jennifer Russell</a:t>
            </a:r>
          </a:p>
          <a:p>
            <a:pPr>
              <a:lnSpc>
                <a:spcPct val="90000"/>
              </a:lnSpc>
            </a:pPr>
            <a:r>
              <a:rPr lang="en-US" b="1" dirty="0" smtClean="0">
                <a:latin typeface="GarageGothic Regular"/>
                <a:cs typeface="GarageGothic Regular"/>
              </a:rPr>
              <a:t>Atlantic Collaborative for Injury Prevention (ACIP)</a:t>
            </a:r>
            <a:endParaRPr lang="en-US" b="1" dirty="0">
              <a:latin typeface="GarageGothic Regular"/>
              <a:cs typeface="GarageGothic Regular"/>
            </a:endParaRPr>
          </a:p>
        </p:txBody>
      </p:sp>
      <p:sp>
        <p:nvSpPr>
          <p:cNvPr id="5" name="Text Placeholder 4"/>
          <p:cNvSpPr>
            <a:spLocks noGrp="1"/>
          </p:cNvSpPr>
          <p:nvPr>
            <p:ph type="body" sz="quarter" idx="12"/>
          </p:nvPr>
        </p:nvSpPr>
        <p:spPr>
          <a:xfrm>
            <a:off x="5892800" y="5791200"/>
            <a:ext cx="6781800" cy="990601"/>
          </a:xfrm>
        </p:spPr>
        <p:txBody>
          <a:bodyPr/>
          <a:lstStyle/>
          <a:p>
            <a:r>
              <a:rPr lang="en-US" b="1" dirty="0" smtClean="0">
                <a:latin typeface="GarageGothic Regular"/>
                <a:cs typeface="GarageGothic Regular"/>
              </a:rPr>
              <a:t>June 6, 2016</a:t>
            </a:r>
            <a:endParaRPr lang="en-US" b="1" dirty="0">
              <a:latin typeface="GarageGothic Regular"/>
              <a:cs typeface="GarageGothic Regular"/>
            </a:endParaRPr>
          </a:p>
        </p:txBody>
      </p:sp>
    </p:spTree>
    <p:extLst>
      <p:ext uri="{BB962C8B-B14F-4D97-AF65-F5344CB8AC3E}">
        <p14:creationId xmlns:p14="http://schemas.microsoft.com/office/powerpoint/2010/main" val="39976454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A7C92A"/>
                </a:solidFill>
              </a:rPr>
              <a:t>Speed Calming</a:t>
            </a:r>
            <a:endParaRPr lang="en-CA" b="1" dirty="0">
              <a:solidFill>
                <a:srgbClr val="A7C92A"/>
              </a:solidFill>
            </a:endParaRPr>
          </a:p>
        </p:txBody>
      </p:sp>
      <p:sp>
        <p:nvSpPr>
          <p:cNvPr id="4" name="Slide Number Placeholder 3"/>
          <p:cNvSpPr>
            <a:spLocks noGrp="1"/>
          </p:cNvSpPr>
          <p:nvPr>
            <p:ph type="sldNum" sz="quarter" idx="12"/>
          </p:nvPr>
        </p:nvSpPr>
        <p:spPr/>
        <p:txBody>
          <a:bodyPr/>
          <a:lstStyle/>
          <a:p>
            <a:pPr>
              <a:defRPr/>
            </a:pPr>
            <a:fld id="{78021327-A311-914D-9F09-B94F8D8F3FA5}" type="slidenum">
              <a:rPr lang="en-US" smtClean="0"/>
              <a:pPr>
                <a:defRPr/>
              </a:pPr>
              <a:t>10</a:t>
            </a:fld>
            <a:endParaRPr lang="en-US"/>
          </a:p>
        </p:txBody>
      </p:sp>
      <p:sp>
        <p:nvSpPr>
          <p:cNvPr id="5" name="TextBox 4"/>
          <p:cNvSpPr txBox="1"/>
          <p:nvPr/>
        </p:nvSpPr>
        <p:spPr>
          <a:xfrm>
            <a:off x="635000" y="2374643"/>
            <a:ext cx="3352799" cy="5016757"/>
          </a:xfrm>
          <a:prstGeom prst="rect">
            <a:avLst/>
          </a:prstGeom>
          <a:noFill/>
        </p:spPr>
        <p:txBody>
          <a:bodyPr wrap="square" rtlCol="0">
            <a:spAutoFit/>
          </a:bodyPr>
          <a:lstStyle/>
          <a:p>
            <a:r>
              <a:rPr lang="en-CA" sz="3200" dirty="0" smtClean="0">
                <a:solidFill>
                  <a:srgbClr val="808080"/>
                </a:solidFill>
                <a:latin typeface="Palatino"/>
                <a:cs typeface="Palatino"/>
              </a:rPr>
              <a:t>A </a:t>
            </a:r>
            <a:r>
              <a:rPr lang="en-CA" sz="3200" dirty="0">
                <a:solidFill>
                  <a:srgbClr val="808080"/>
                </a:solidFill>
                <a:latin typeface="Palatino"/>
                <a:cs typeface="Palatino"/>
              </a:rPr>
              <a:t>speed calming intervention </a:t>
            </a:r>
            <a:r>
              <a:rPr lang="en-CA" sz="2800" dirty="0">
                <a:solidFill>
                  <a:srgbClr val="808080"/>
                </a:solidFill>
                <a:latin typeface="Palatino"/>
                <a:cs typeface="Palatino"/>
              </a:rPr>
              <a:t>could</a:t>
            </a:r>
            <a:r>
              <a:rPr lang="en-CA" sz="3200" dirty="0">
                <a:solidFill>
                  <a:srgbClr val="808080"/>
                </a:solidFill>
                <a:latin typeface="Palatino"/>
                <a:cs typeface="Palatino"/>
              </a:rPr>
              <a:t> result in 6,300 lives saved and a total of $35 billion transport costs avoided between 2010 and 2035. </a:t>
            </a:r>
          </a:p>
          <a:p>
            <a:pPr marL="571500" indent="-571500">
              <a:buFont typeface="Arial"/>
              <a:buChar char="•"/>
            </a:pPr>
            <a:endParaRPr lang="en-US" sz="3200" dirty="0">
              <a:solidFill>
                <a:srgbClr val="808080"/>
              </a:solidFill>
              <a:latin typeface="Palatino"/>
              <a:cs typeface="Palatino"/>
            </a:endParaRPr>
          </a:p>
        </p:txBody>
      </p:sp>
      <p:pic>
        <p:nvPicPr>
          <p:cNvPr id="3" name="Picture 2"/>
          <p:cNvPicPr>
            <a:picLocks noChangeAspect="1"/>
          </p:cNvPicPr>
          <p:nvPr/>
        </p:nvPicPr>
        <p:blipFill>
          <a:blip r:embed="rId3"/>
          <a:stretch>
            <a:fillRect/>
          </a:stretch>
        </p:blipFill>
        <p:spPr>
          <a:xfrm>
            <a:off x="4445000" y="1905000"/>
            <a:ext cx="8128000" cy="6096000"/>
          </a:xfrm>
          <a:prstGeom prst="rect">
            <a:avLst/>
          </a:prstGeom>
        </p:spPr>
      </p:pic>
    </p:spTree>
    <p:extLst>
      <p:ext uri="{BB962C8B-B14F-4D97-AF65-F5344CB8AC3E}">
        <p14:creationId xmlns:p14="http://schemas.microsoft.com/office/powerpoint/2010/main" val="32560656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A7C92A"/>
                </a:solidFill>
              </a:rPr>
              <a:t>Speed Cameras</a:t>
            </a:r>
            <a:endParaRPr lang="en-CA" b="1" dirty="0">
              <a:solidFill>
                <a:srgbClr val="A7C92A"/>
              </a:solidFill>
            </a:endParaRPr>
          </a:p>
        </p:txBody>
      </p:sp>
      <p:sp>
        <p:nvSpPr>
          <p:cNvPr id="4" name="Slide Number Placeholder 3"/>
          <p:cNvSpPr>
            <a:spLocks noGrp="1"/>
          </p:cNvSpPr>
          <p:nvPr>
            <p:ph type="sldNum" sz="quarter" idx="12"/>
          </p:nvPr>
        </p:nvSpPr>
        <p:spPr/>
        <p:txBody>
          <a:bodyPr/>
          <a:lstStyle/>
          <a:p>
            <a:pPr>
              <a:defRPr/>
            </a:pPr>
            <a:fld id="{78021327-A311-914D-9F09-B94F8D8F3FA5}" type="slidenum">
              <a:rPr lang="en-US" smtClean="0"/>
              <a:pPr>
                <a:defRPr/>
              </a:pPr>
              <a:t>11</a:t>
            </a:fld>
            <a:endParaRPr lang="en-US"/>
          </a:p>
        </p:txBody>
      </p:sp>
      <p:sp>
        <p:nvSpPr>
          <p:cNvPr id="5" name="TextBox 4"/>
          <p:cNvSpPr txBox="1"/>
          <p:nvPr/>
        </p:nvSpPr>
        <p:spPr>
          <a:xfrm>
            <a:off x="406400" y="2333685"/>
            <a:ext cx="3429000" cy="4524315"/>
          </a:xfrm>
          <a:prstGeom prst="rect">
            <a:avLst/>
          </a:prstGeom>
          <a:noFill/>
        </p:spPr>
        <p:txBody>
          <a:bodyPr wrap="square" rtlCol="0">
            <a:spAutoFit/>
          </a:bodyPr>
          <a:lstStyle/>
          <a:p>
            <a:r>
              <a:rPr lang="en-CA" sz="3200" dirty="0" smtClean="0">
                <a:solidFill>
                  <a:srgbClr val="808080"/>
                </a:solidFill>
                <a:latin typeface="Palatino"/>
                <a:cs typeface="Palatino"/>
              </a:rPr>
              <a:t>A </a:t>
            </a:r>
            <a:r>
              <a:rPr lang="en-CA" sz="3200" dirty="0">
                <a:solidFill>
                  <a:srgbClr val="808080"/>
                </a:solidFill>
                <a:latin typeface="Palatino"/>
                <a:cs typeface="Palatino"/>
              </a:rPr>
              <a:t>targeted speed camera intervention could save 3,200 lives and a total of $11.4 billion between 2010 and 2035. </a:t>
            </a:r>
          </a:p>
          <a:p>
            <a:pPr marL="571500" indent="-571500">
              <a:buFont typeface="Arial"/>
              <a:buChar char="•"/>
            </a:pPr>
            <a:endParaRPr lang="en-US" sz="3200" dirty="0">
              <a:solidFill>
                <a:srgbClr val="808080"/>
              </a:solidFill>
              <a:latin typeface="Palatino"/>
              <a:cs typeface="Palatino"/>
            </a:endParaRPr>
          </a:p>
        </p:txBody>
      </p:sp>
      <p:pic>
        <p:nvPicPr>
          <p:cNvPr id="3" name="Picture 2"/>
          <p:cNvPicPr>
            <a:picLocks noChangeAspect="1"/>
          </p:cNvPicPr>
          <p:nvPr/>
        </p:nvPicPr>
        <p:blipFill>
          <a:blip r:embed="rId3"/>
          <a:stretch>
            <a:fillRect/>
          </a:stretch>
        </p:blipFill>
        <p:spPr>
          <a:xfrm>
            <a:off x="4216400" y="1600200"/>
            <a:ext cx="8331200" cy="6248400"/>
          </a:xfrm>
          <a:prstGeom prst="rect">
            <a:avLst/>
          </a:prstGeom>
        </p:spPr>
      </p:pic>
    </p:spTree>
    <p:extLst>
      <p:ext uri="{BB962C8B-B14F-4D97-AF65-F5344CB8AC3E}">
        <p14:creationId xmlns:p14="http://schemas.microsoft.com/office/powerpoint/2010/main" val="31704838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A7C92A"/>
                </a:solidFill>
              </a:rPr>
              <a:t>Compendium</a:t>
            </a:r>
            <a:endParaRPr lang="en-CA" b="1" dirty="0">
              <a:solidFill>
                <a:srgbClr val="A7C92A"/>
              </a:solidFill>
            </a:endParaRPr>
          </a:p>
        </p:txBody>
      </p:sp>
      <p:sp>
        <p:nvSpPr>
          <p:cNvPr id="4" name="Slide Number Placeholder 3"/>
          <p:cNvSpPr>
            <a:spLocks noGrp="1"/>
          </p:cNvSpPr>
          <p:nvPr>
            <p:ph type="sldNum" sz="quarter" idx="12"/>
          </p:nvPr>
        </p:nvSpPr>
        <p:spPr/>
        <p:txBody>
          <a:bodyPr/>
          <a:lstStyle/>
          <a:p>
            <a:pPr>
              <a:defRPr/>
            </a:pPr>
            <a:fld id="{78021327-A311-914D-9F09-B94F8D8F3FA5}" type="slidenum">
              <a:rPr lang="en-US" smtClean="0"/>
              <a:pPr>
                <a:defRPr/>
              </a:pPr>
              <a:t>12</a:t>
            </a:fld>
            <a:endParaRPr lang="en-US"/>
          </a:p>
        </p:txBody>
      </p:sp>
      <p:pic>
        <p:nvPicPr>
          <p:cNvPr id="3" name="Picture 2"/>
          <p:cNvPicPr>
            <a:picLocks noChangeAspect="1"/>
          </p:cNvPicPr>
          <p:nvPr/>
        </p:nvPicPr>
        <p:blipFill>
          <a:blip r:embed="rId3"/>
          <a:stretch>
            <a:fillRect/>
          </a:stretch>
        </p:blipFill>
        <p:spPr>
          <a:xfrm>
            <a:off x="1727200" y="2057400"/>
            <a:ext cx="3860800" cy="4990790"/>
          </a:xfrm>
          <a:prstGeom prst="rect">
            <a:avLst/>
          </a:prstGeom>
        </p:spPr>
      </p:pic>
      <p:pic>
        <p:nvPicPr>
          <p:cNvPr id="6" name="Picture 5"/>
          <p:cNvPicPr>
            <a:picLocks noChangeAspect="1"/>
          </p:cNvPicPr>
          <p:nvPr/>
        </p:nvPicPr>
        <p:blipFill>
          <a:blip r:embed="rId4"/>
          <a:stretch>
            <a:fillRect/>
          </a:stretch>
        </p:blipFill>
        <p:spPr>
          <a:xfrm>
            <a:off x="7493000" y="2057400"/>
            <a:ext cx="4114800" cy="5223578"/>
          </a:xfrm>
          <a:prstGeom prst="rect">
            <a:avLst/>
          </a:prstGeom>
        </p:spPr>
      </p:pic>
    </p:spTree>
    <p:extLst>
      <p:ext uri="{BB962C8B-B14F-4D97-AF65-F5344CB8AC3E}">
        <p14:creationId xmlns:p14="http://schemas.microsoft.com/office/powerpoint/2010/main" val="32148450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FF9A224D-230F-7D45-BAF5-4A4FF3DEA6F9}" type="slidenum">
              <a:rPr lang="en-US" smtClean="0"/>
              <a:pPr>
                <a:defRPr/>
              </a:pPr>
              <a:t>13</a:t>
            </a:fld>
            <a:endParaRPr lang="en-US"/>
          </a:p>
        </p:txBody>
      </p:sp>
      <p:sp>
        <p:nvSpPr>
          <p:cNvPr id="4" name="Text Placeholder 3"/>
          <p:cNvSpPr>
            <a:spLocks noGrp="1"/>
          </p:cNvSpPr>
          <p:nvPr>
            <p:ph type="body" sz="half" idx="4294967295"/>
          </p:nvPr>
        </p:nvSpPr>
        <p:spPr>
          <a:xfrm>
            <a:off x="406400" y="1219200"/>
            <a:ext cx="8153400" cy="6705600"/>
          </a:xfrm>
          <a:prstGeom prst="rect">
            <a:avLst/>
          </a:prstGeom>
          <a:solidFill>
            <a:schemeClr val="tx1">
              <a:lumMod val="95000"/>
              <a:lumOff val="5000"/>
              <a:alpha val="50000"/>
            </a:schemeClr>
          </a:solidFill>
        </p:spPr>
        <p:txBody>
          <a:bodyPr anchor="ctr"/>
          <a:lstStyle/>
          <a:p>
            <a:pPr marL="317500" indent="0" algn="ctr">
              <a:buNone/>
            </a:pPr>
            <a:r>
              <a:rPr lang="en-US" sz="4400" b="1" dirty="0">
                <a:solidFill>
                  <a:schemeClr val="bg1"/>
                </a:solidFill>
              </a:rPr>
              <a:t>The human impact, on individuals, families and communities is immeasurable, and is exacted through diminished health, wellbeing, and potential to live long lives to the fullest.</a:t>
            </a:r>
            <a:endParaRPr lang="en-CA" sz="4400" b="1" dirty="0">
              <a:solidFill>
                <a:schemeClr val="bg1"/>
              </a:solidFill>
            </a:endParaRPr>
          </a:p>
        </p:txBody>
      </p:sp>
    </p:spTree>
    <p:extLst>
      <p:ext uri="{BB962C8B-B14F-4D97-AF65-F5344CB8AC3E}">
        <p14:creationId xmlns:p14="http://schemas.microsoft.com/office/powerpoint/2010/main" val="25287631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A7C92A"/>
                </a:solidFill>
              </a:rPr>
              <a:t>The Clock is Ticking</a:t>
            </a:r>
            <a:endParaRPr lang="en-CA" b="1" dirty="0">
              <a:solidFill>
                <a:srgbClr val="A7C92A"/>
              </a:solidFill>
            </a:endParaRPr>
          </a:p>
        </p:txBody>
      </p:sp>
      <p:sp>
        <p:nvSpPr>
          <p:cNvPr id="4" name="Slide Number Placeholder 3"/>
          <p:cNvSpPr>
            <a:spLocks noGrp="1"/>
          </p:cNvSpPr>
          <p:nvPr>
            <p:ph type="sldNum" sz="quarter" idx="12"/>
          </p:nvPr>
        </p:nvSpPr>
        <p:spPr/>
        <p:txBody>
          <a:bodyPr/>
          <a:lstStyle/>
          <a:p>
            <a:pPr>
              <a:defRPr/>
            </a:pPr>
            <a:fld id="{78021327-A311-914D-9F09-B94F8D8F3FA5}" type="slidenum">
              <a:rPr lang="en-US" smtClean="0"/>
              <a:pPr>
                <a:defRPr/>
              </a:pPr>
              <a:t>14</a:t>
            </a:fld>
            <a:endParaRPr lang="en-US"/>
          </a:p>
        </p:txBody>
      </p:sp>
      <p:sp>
        <p:nvSpPr>
          <p:cNvPr id="5" name="TextBox 4"/>
          <p:cNvSpPr txBox="1"/>
          <p:nvPr/>
        </p:nvSpPr>
        <p:spPr>
          <a:xfrm>
            <a:off x="863601" y="1752600"/>
            <a:ext cx="11658600" cy="4524316"/>
          </a:xfrm>
          <a:prstGeom prst="rect">
            <a:avLst/>
          </a:prstGeom>
          <a:noFill/>
        </p:spPr>
        <p:txBody>
          <a:bodyPr wrap="square" rtlCol="0">
            <a:spAutoFit/>
          </a:bodyPr>
          <a:lstStyle/>
          <a:p>
            <a:pPr marL="571500" indent="-571500">
              <a:buFont typeface="Arial"/>
              <a:buChar char="•"/>
            </a:pPr>
            <a:r>
              <a:rPr lang="en-US" sz="3600" dirty="0" smtClean="0">
                <a:solidFill>
                  <a:schemeClr val="bg2"/>
                </a:solidFill>
                <a:latin typeface="Palatino"/>
                <a:cs typeface="Palatino"/>
              </a:rPr>
              <a:t>The </a:t>
            </a:r>
            <a:r>
              <a:rPr lang="en-US" sz="3600" dirty="0">
                <a:solidFill>
                  <a:schemeClr val="bg2"/>
                </a:solidFill>
                <a:latin typeface="Palatino"/>
                <a:cs typeface="Palatino"/>
              </a:rPr>
              <a:t>simple fact is, almost all of these injuries and deaths could have been </a:t>
            </a:r>
            <a:r>
              <a:rPr lang="en-US" sz="3600" dirty="0" smtClean="0">
                <a:solidFill>
                  <a:schemeClr val="bg2"/>
                </a:solidFill>
                <a:latin typeface="Palatino"/>
                <a:cs typeface="Palatino"/>
              </a:rPr>
              <a:t>prevented.</a:t>
            </a:r>
          </a:p>
          <a:p>
            <a:pPr marL="571500" indent="-571500">
              <a:buFont typeface="Arial"/>
              <a:buChar char="•"/>
            </a:pPr>
            <a:endParaRPr lang="en-US" sz="3600" dirty="0" smtClean="0">
              <a:solidFill>
                <a:schemeClr val="bg2"/>
              </a:solidFill>
              <a:latin typeface="Palatino"/>
              <a:cs typeface="Palatino"/>
            </a:endParaRPr>
          </a:p>
          <a:p>
            <a:pPr marL="571500" indent="-571500">
              <a:buFont typeface="Arial"/>
              <a:buChar char="•"/>
            </a:pPr>
            <a:r>
              <a:rPr lang="en-US" sz="3600" dirty="0" smtClean="0">
                <a:solidFill>
                  <a:schemeClr val="bg2"/>
                </a:solidFill>
                <a:latin typeface="Palatino"/>
                <a:cs typeface="Palatino"/>
              </a:rPr>
              <a:t>The </a:t>
            </a:r>
            <a:r>
              <a:rPr lang="en-US" sz="3600" dirty="0">
                <a:solidFill>
                  <a:schemeClr val="bg2"/>
                </a:solidFill>
                <a:latin typeface="Palatino"/>
                <a:cs typeface="Palatino"/>
              </a:rPr>
              <a:t>vast majority of injuries in Canada are both predictable and </a:t>
            </a:r>
            <a:r>
              <a:rPr lang="en-US" sz="3600" dirty="0" smtClean="0">
                <a:solidFill>
                  <a:schemeClr val="bg2"/>
                </a:solidFill>
                <a:latin typeface="Palatino"/>
                <a:cs typeface="Palatino"/>
              </a:rPr>
              <a:t>preventable.</a:t>
            </a:r>
          </a:p>
          <a:p>
            <a:pPr marL="571500" indent="-571500">
              <a:buFont typeface="Arial"/>
              <a:buChar char="•"/>
            </a:pPr>
            <a:endParaRPr lang="en-US" sz="3600" dirty="0" smtClean="0">
              <a:solidFill>
                <a:schemeClr val="bg2"/>
              </a:solidFill>
              <a:latin typeface="Palatino"/>
              <a:cs typeface="Palatino"/>
            </a:endParaRPr>
          </a:p>
          <a:p>
            <a:pPr marL="571500" indent="-571500">
              <a:buFont typeface="Arial"/>
              <a:buChar char="•"/>
            </a:pPr>
            <a:r>
              <a:rPr lang="en-US" sz="3600" dirty="0">
                <a:solidFill>
                  <a:schemeClr val="bg2"/>
                </a:solidFill>
                <a:latin typeface="Palatino"/>
                <a:cs typeface="Palatino"/>
              </a:rPr>
              <a:t>I</a:t>
            </a:r>
            <a:r>
              <a:rPr lang="en-US" sz="3600" dirty="0" smtClean="0">
                <a:solidFill>
                  <a:schemeClr val="bg2"/>
                </a:solidFill>
                <a:latin typeface="Palatino"/>
                <a:cs typeface="Palatino"/>
              </a:rPr>
              <a:t>nvesting </a:t>
            </a:r>
            <a:r>
              <a:rPr lang="en-US" sz="3600" dirty="0">
                <a:solidFill>
                  <a:schemeClr val="bg2"/>
                </a:solidFill>
                <a:latin typeface="Palatino"/>
                <a:cs typeface="Palatino"/>
              </a:rPr>
              <a:t>wisely in programs for which there is already good evidence makes a </a:t>
            </a:r>
            <a:r>
              <a:rPr lang="en-US" sz="3600" dirty="0" smtClean="0">
                <a:solidFill>
                  <a:schemeClr val="bg2"/>
                </a:solidFill>
                <a:latin typeface="Palatino"/>
                <a:cs typeface="Palatino"/>
              </a:rPr>
              <a:t>difference.</a:t>
            </a:r>
            <a:endParaRPr lang="en-US" sz="3600" dirty="0">
              <a:solidFill>
                <a:schemeClr val="bg2"/>
              </a:solidFill>
              <a:latin typeface="Palatino"/>
              <a:cs typeface="Palatino"/>
            </a:endParaRPr>
          </a:p>
        </p:txBody>
      </p:sp>
    </p:spTree>
    <p:extLst>
      <p:ext uri="{BB962C8B-B14F-4D97-AF65-F5344CB8AC3E}">
        <p14:creationId xmlns:p14="http://schemas.microsoft.com/office/powerpoint/2010/main" val="10465857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A7C92A"/>
                </a:solidFill>
              </a:rPr>
              <a:t>The Clock is Ticking</a:t>
            </a:r>
            <a:endParaRPr lang="en-CA" b="1" dirty="0">
              <a:solidFill>
                <a:srgbClr val="A7C92A"/>
              </a:solidFill>
            </a:endParaRPr>
          </a:p>
        </p:txBody>
      </p:sp>
      <p:sp>
        <p:nvSpPr>
          <p:cNvPr id="4" name="Slide Number Placeholder 3"/>
          <p:cNvSpPr>
            <a:spLocks noGrp="1"/>
          </p:cNvSpPr>
          <p:nvPr>
            <p:ph type="sldNum" sz="quarter" idx="12"/>
          </p:nvPr>
        </p:nvSpPr>
        <p:spPr/>
        <p:txBody>
          <a:bodyPr/>
          <a:lstStyle/>
          <a:p>
            <a:pPr>
              <a:defRPr/>
            </a:pPr>
            <a:fld id="{78021327-A311-914D-9F09-B94F8D8F3FA5}" type="slidenum">
              <a:rPr lang="en-US" smtClean="0"/>
              <a:pPr>
                <a:defRPr/>
              </a:pPr>
              <a:t>15</a:t>
            </a:fld>
            <a:endParaRPr lang="en-US"/>
          </a:p>
        </p:txBody>
      </p:sp>
      <p:sp>
        <p:nvSpPr>
          <p:cNvPr id="5" name="TextBox 4"/>
          <p:cNvSpPr txBox="1"/>
          <p:nvPr/>
        </p:nvSpPr>
        <p:spPr>
          <a:xfrm>
            <a:off x="863601" y="2070080"/>
            <a:ext cx="11658600" cy="3416320"/>
          </a:xfrm>
          <a:prstGeom prst="rect">
            <a:avLst/>
          </a:prstGeom>
          <a:noFill/>
        </p:spPr>
        <p:txBody>
          <a:bodyPr wrap="square" rtlCol="0">
            <a:spAutoFit/>
          </a:bodyPr>
          <a:lstStyle/>
          <a:p>
            <a:pPr algn="ctr"/>
            <a:r>
              <a:rPr lang="en-US" sz="3600" dirty="0" smtClean="0">
                <a:solidFill>
                  <a:schemeClr val="bg2"/>
                </a:solidFill>
                <a:latin typeface="Palatino"/>
                <a:cs typeface="Palatino"/>
              </a:rPr>
              <a:t>If </a:t>
            </a:r>
            <a:r>
              <a:rPr lang="en-US" sz="3600" dirty="0">
                <a:solidFill>
                  <a:schemeClr val="bg2"/>
                </a:solidFill>
                <a:latin typeface="Palatino"/>
                <a:cs typeface="Palatino"/>
              </a:rPr>
              <a:t>we continue on the same trajectory, </a:t>
            </a:r>
            <a:endParaRPr lang="en-US" sz="3600" dirty="0" smtClean="0">
              <a:solidFill>
                <a:schemeClr val="bg2"/>
              </a:solidFill>
              <a:latin typeface="Palatino"/>
              <a:cs typeface="Palatino"/>
            </a:endParaRPr>
          </a:p>
          <a:p>
            <a:pPr algn="ctr"/>
            <a:r>
              <a:rPr lang="en-US" sz="3600" dirty="0" smtClean="0">
                <a:solidFill>
                  <a:schemeClr val="bg2"/>
                </a:solidFill>
                <a:latin typeface="Palatino"/>
                <a:cs typeface="Palatino"/>
              </a:rPr>
              <a:t>forecasts for all injuries </a:t>
            </a:r>
            <a:r>
              <a:rPr lang="en-US" sz="3600" dirty="0">
                <a:solidFill>
                  <a:schemeClr val="bg2"/>
                </a:solidFill>
                <a:latin typeface="Palatino"/>
                <a:cs typeface="Palatino"/>
              </a:rPr>
              <a:t>show that by 2035 </a:t>
            </a:r>
            <a:endParaRPr lang="en-US" sz="3600" dirty="0" smtClean="0">
              <a:solidFill>
                <a:schemeClr val="bg2"/>
              </a:solidFill>
              <a:latin typeface="Palatino"/>
              <a:cs typeface="Palatino"/>
            </a:endParaRPr>
          </a:p>
          <a:p>
            <a:pPr algn="ctr"/>
            <a:r>
              <a:rPr lang="en-US" sz="3600" dirty="0" smtClean="0">
                <a:solidFill>
                  <a:schemeClr val="bg2"/>
                </a:solidFill>
                <a:latin typeface="Palatino"/>
                <a:cs typeface="Palatino"/>
              </a:rPr>
              <a:t>injuries </a:t>
            </a:r>
            <a:r>
              <a:rPr lang="en-US" sz="3600" dirty="0">
                <a:solidFill>
                  <a:schemeClr val="bg2"/>
                </a:solidFill>
                <a:latin typeface="Palatino"/>
                <a:cs typeface="Palatino"/>
              </a:rPr>
              <a:t>will cost Canada $75 billion and 26,390 lives. </a:t>
            </a:r>
            <a:endParaRPr lang="en-US" sz="3600" dirty="0" smtClean="0">
              <a:solidFill>
                <a:schemeClr val="bg2"/>
              </a:solidFill>
              <a:latin typeface="Palatino"/>
              <a:cs typeface="Palatino"/>
            </a:endParaRPr>
          </a:p>
          <a:p>
            <a:pPr algn="ctr"/>
            <a:endParaRPr lang="en-US" sz="3600" dirty="0">
              <a:solidFill>
                <a:schemeClr val="bg2"/>
              </a:solidFill>
              <a:latin typeface="Palatino"/>
              <a:cs typeface="Palatino"/>
            </a:endParaRPr>
          </a:p>
          <a:p>
            <a:pPr algn="ctr"/>
            <a:r>
              <a:rPr lang="en-US" sz="3600" dirty="0">
                <a:solidFill>
                  <a:schemeClr val="bg2"/>
                </a:solidFill>
                <a:latin typeface="Palatino"/>
                <a:cs typeface="Palatino"/>
              </a:rPr>
              <a:t>An increase of 180 per cent and over 10,000 more </a:t>
            </a:r>
            <a:r>
              <a:rPr lang="en-US" sz="3600" dirty="0" smtClean="0">
                <a:solidFill>
                  <a:schemeClr val="bg2"/>
                </a:solidFill>
                <a:latin typeface="Palatino"/>
                <a:cs typeface="Palatino"/>
              </a:rPr>
              <a:t>lives. </a:t>
            </a:r>
            <a:endParaRPr lang="en-CA" sz="3600" dirty="0">
              <a:solidFill>
                <a:schemeClr val="bg2"/>
              </a:solidFill>
              <a:latin typeface="Palatino"/>
              <a:cs typeface="Palatino"/>
            </a:endParaRPr>
          </a:p>
          <a:p>
            <a:pPr marL="571500" indent="-571500" algn="ctr">
              <a:buFont typeface="Arial"/>
              <a:buChar char="•"/>
            </a:pPr>
            <a:endParaRPr lang="en-US" sz="3600" dirty="0">
              <a:solidFill>
                <a:schemeClr val="bg2"/>
              </a:solidFill>
              <a:latin typeface="Palatino"/>
              <a:cs typeface="Palatino"/>
            </a:endParaRPr>
          </a:p>
        </p:txBody>
      </p:sp>
    </p:spTree>
    <p:extLst>
      <p:ext uri="{BB962C8B-B14F-4D97-AF65-F5344CB8AC3E}">
        <p14:creationId xmlns:p14="http://schemas.microsoft.com/office/powerpoint/2010/main" val="366282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9600" y="4114800"/>
            <a:ext cx="6248400" cy="1569660"/>
          </a:xfrm>
          <a:prstGeom prst="rect">
            <a:avLst/>
          </a:prstGeom>
          <a:noFill/>
        </p:spPr>
        <p:txBody>
          <a:bodyPr wrap="square" rtlCol="0">
            <a:spAutoFit/>
          </a:bodyPr>
          <a:lstStyle/>
          <a:p>
            <a:r>
              <a:rPr lang="en-US" sz="3200" dirty="0" smtClean="0">
                <a:solidFill>
                  <a:schemeClr val="bg1"/>
                </a:solidFill>
                <a:latin typeface="Palatino"/>
                <a:cs typeface="Palatino"/>
              </a:rPr>
              <a:t>Pamela Fuselli</a:t>
            </a:r>
          </a:p>
          <a:p>
            <a:r>
              <a:rPr lang="en-US" sz="3200" dirty="0" err="1" smtClean="0">
                <a:solidFill>
                  <a:schemeClr val="bg1"/>
                </a:solidFill>
                <a:latin typeface="Palatino"/>
                <a:cs typeface="Palatino"/>
              </a:rPr>
              <a:t>pfuselli@parachutecanada</a:t>
            </a:r>
            <a:r>
              <a:rPr lang="en-US" sz="3200" dirty="0" smtClean="0">
                <a:solidFill>
                  <a:schemeClr val="bg1"/>
                </a:solidFill>
                <a:latin typeface="Palatino"/>
                <a:cs typeface="Palatino"/>
              </a:rPr>
              <a:t> .org</a:t>
            </a:r>
          </a:p>
          <a:p>
            <a:r>
              <a:rPr lang="en-US" sz="3200" dirty="0" smtClean="0">
                <a:solidFill>
                  <a:schemeClr val="bg1"/>
                </a:solidFill>
                <a:latin typeface="Palatino"/>
                <a:cs typeface="Palatino"/>
              </a:rPr>
              <a:t>647-776-5103</a:t>
            </a:r>
            <a:endParaRPr lang="en-US" sz="3200" dirty="0">
              <a:solidFill>
                <a:schemeClr val="bg1"/>
              </a:solidFill>
              <a:latin typeface="Palatino"/>
              <a:cs typeface="Palatino"/>
            </a:endParaRPr>
          </a:p>
        </p:txBody>
      </p:sp>
    </p:spTree>
    <p:extLst>
      <p:ext uri="{BB962C8B-B14F-4D97-AF65-F5344CB8AC3E}">
        <p14:creationId xmlns:p14="http://schemas.microsoft.com/office/powerpoint/2010/main" val="2516005189"/>
      </p:ext>
    </p:extLst>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A7C92A"/>
                </a:solidFill>
              </a:rPr>
              <a:t>About </a:t>
            </a:r>
            <a:r>
              <a:rPr lang="en-US" b="1" dirty="0">
                <a:solidFill>
                  <a:srgbClr val="A7C92A"/>
                </a:solidFill>
              </a:rPr>
              <a:t>t</a:t>
            </a:r>
            <a:r>
              <a:rPr lang="en-US" b="1" dirty="0" smtClean="0">
                <a:solidFill>
                  <a:srgbClr val="A7C92A"/>
                </a:solidFill>
              </a:rPr>
              <a:t>he Report</a:t>
            </a:r>
            <a:endParaRPr lang="en-US" b="1" dirty="0">
              <a:solidFill>
                <a:srgbClr val="A7C92A"/>
              </a:solidFill>
            </a:endParaRPr>
          </a:p>
        </p:txBody>
      </p:sp>
      <p:sp>
        <p:nvSpPr>
          <p:cNvPr id="3" name="Text Placeholder 2"/>
          <p:cNvSpPr>
            <a:spLocks noGrp="1"/>
          </p:cNvSpPr>
          <p:nvPr>
            <p:ph type="body" sz="quarter" idx="11"/>
          </p:nvPr>
        </p:nvSpPr>
        <p:spPr>
          <a:xfrm>
            <a:off x="177800" y="1676400"/>
            <a:ext cx="7467600" cy="6096000"/>
          </a:xfrm>
        </p:spPr>
        <p:txBody>
          <a:bodyPr/>
          <a:lstStyle/>
          <a:p>
            <a:pPr marL="889000" indent="-571500">
              <a:buSzPct val="100000"/>
              <a:buFont typeface="Arial"/>
              <a:buChar char="•"/>
            </a:pPr>
            <a:r>
              <a:rPr lang="en-US" sz="3600" dirty="0" smtClean="0"/>
              <a:t>The development of the Report was completed by Parachute in collaboration with the Conference Board of Canada, with funding support from the Public Health Agency of Canada.</a:t>
            </a:r>
          </a:p>
          <a:p>
            <a:pPr marL="889000" indent="-571500">
              <a:buSzPct val="100000"/>
              <a:buFont typeface="Arial"/>
              <a:buChar char="•"/>
            </a:pPr>
            <a:endParaRPr lang="en-US" sz="2000" dirty="0" smtClean="0"/>
          </a:p>
        </p:txBody>
      </p:sp>
      <p:sp>
        <p:nvSpPr>
          <p:cNvPr id="4" name="Slide Number Placeholder 3"/>
          <p:cNvSpPr>
            <a:spLocks noGrp="1"/>
          </p:cNvSpPr>
          <p:nvPr>
            <p:ph type="sldNum" sz="quarter" idx="12"/>
          </p:nvPr>
        </p:nvSpPr>
        <p:spPr/>
        <p:txBody>
          <a:bodyPr/>
          <a:lstStyle/>
          <a:p>
            <a:pPr>
              <a:defRPr/>
            </a:pPr>
            <a:fld id="{78021327-A311-914D-9F09-B94F8D8F3FA5}" type="slidenum">
              <a:rPr lang="en-US" smtClean="0"/>
              <a:pPr>
                <a:defRPr/>
              </a:pPr>
              <a:t>2</a:t>
            </a:fld>
            <a:endParaRPr lang="en-US"/>
          </a:p>
        </p:txBody>
      </p:sp>
      <p:pic>
        <p:nvPicPr>
          <p:cNvPr id="5" name="Picture 4" descr="COI-Report_Thumbnai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74000" y="1676400"/>
            <a:ext cx="4660900" cy="590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18331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A7C92A"/>
                </a:solidFill>
              </a:rPr>
              <a:t>About </a:t>
            </a:r>
            <a:r>
              <a:rPr lang="en-US" b="1" dirty="0">
                <a:solidFill>
                  <a:srgbClr val="A7C92A"/>
                </a:solidFill>
              </a:rPr>
              <a:t>t</a:t>
            </a:r>
            <a:r>
              <a:rPr lang="en-US" b="1" dirty="0" smtClean="0">
                <a:solidFill>
                  <a:srgbClr val="A7C92A"/>
                </a:solidFill>
              </a:rPr>
              <a:t>he Report</a:t>
            </a:r>
            <a:endParaRPr lang="en-US" b="1" dirty="0">
              <a:solidFill>
                <a:srgbClr val="A7C92A"/>
              </a:solidFill>
            </a:endParaRPr>
          </a:p>
        </p:txBody>
      </p:sp>
      <p:sp>
        <p:nvSpPr>
          <p:cNvPr id="3" name="Text Placeholder 2"/>
          <p:cNvSpPr>
            <a:spLocks noGrp="1"/>
          </p:cNvSpPr>
          <p:nvPr>
            <p:ph type="body" sz="quarter" idx="11"/>
          </p:nvPr>
        </p:nvSpPr>
        <p:spPr>
          <a:xfrm>
            <a:off x="177800" y="1676400"/>
            <a:ext cx="12192000" cy="6096000"/>
          </a:xfrm>
        </p:spPr>
        <p:txBody>
          <a:bodyPr/>
          <a:lstStyle/>
          <a:p>
            <a:pPr marL="889000" indent="-571500">
              <a:buSzPct val="100000"/>
              <a:buFont typeface="Arial"/>
              <a:buChar char="•"/>
            </a:pPr>
            <a:r>
              <a:rPr lang="en-US" sz="3600" dirty="0"/>
              <a:t>The report draws on 2010 injury data on deaths, hospitalizations, non-hospitalized injuries to provide detailed information on the cost of leading types of injury in Canada by age and cause</a:t>
            </a:r>
            <a:r>
              <a:rPr lang="en-US" sz="3600" dirty="0" smtClean="0"/>
              <a:t>.</a:t>
            </a:r>
            <a:endParaRPr lang="en-US" sz="3600" dirty="0"/>
          </a:p>
          <a:p>
            <a:pPr marL="889000" indent="-571500">
              <a:buSzPct val="100000"/>
              <a:buFont typeface="Arial"/>
              <a:buChar char="•"/>
            </a:pPr>
            <a:r>
              <a:rPr lang="en-US" sz="3600" dirty="0" smtClean="0"/>
              <a:t>The </a:t>
            </a:r>
            <a:r>
              <a:rPr lang="en-US" sz="3600" dirty="0"/>
              <a:t>analysis was conducted from a societal perspective, using an incidence costing, human capital approach. </a:t>
            </a:r>
            <a:endParaRPr lang="en-US" sz="3600" dirty="0" smtClean="0"/>
          </a:p>
          <a:p>
            <a:pPr marL="889000" indent="-571500">
              <a:buSzPct val="100000"/>
              <a:buFont typeface="Arial"/>
              <a:buChar char="•"/>
            </a:pPr>
            <a:r>
              <a:rPr lang="en-US" sz="3600" dirty="0" smtClean="0"/>
              <a:t>The </a:t>
            </a:r>
            <a:r>
              <a:rPr lang="en-US" sz="3600" dirty="0"/>
              <a:t>population of Canadian residents injured in 2010 was </a:t>
            </a:r>
            <a:r>
              <a:rPr lang="en-US" sz="3600" dirty="0" err="1"/>
              <a:t>costed</a:t>
            </a:r>
            <a:r>
              <a:rPr lang="en-US" sz="3600" dirty="0"/>
              <a:t> over the lifetime of the injured individuals. </a:t>
            </a:r>
            <a:endParaRPr lang="en-US" sz="3600" dirty="0" smtClean="0"/>
          </a:p>
        </p:txBody>
      </p:sp>
      <p:sp>
        <p:nvSpPr>
          <p:cNvPr id="4" name="Slide Number Placeholder 3"/>
          <p:cNvSpPr>
            <a:spLocks noGrp="1"/>
          </p:cNvSpPr>
          <p:nvPr>
            <p:ph type="sldNum" sz="quarter" idx="12"/>
          </p:nvPr>
        </p:nvSpPr>
        <p:spPr/>
        <p:txBody>
          <a:bodyPr/>
          <a:lstStyle/>
          <a:p>
            <a:pPr>
              <a:defRPr/>
            </a:pPr>
            <a:fld id="{78021327-A311-914D-9F09-B94F8D8F3FA5}" type="slidenum">
              <a:rPr lang="en-US" smtClean="0"/>
              <a:pPr>
                <a:defRPr/>
              </a:pPr>
              <a:t>3</a:t>
            </a:fld>
            <a:endParaRPr lang="en-US"/>
          </a:p>
        </p:txBody>
      </p:sp>
    </p:spTree>
    <p:extLst>
      <p:ext uri="{BB962C8B-B14F-4D97-AF65-F5344CB8AC3E}">
        <p14:creationId xmlns:p14="http://schemas.microsoft.com/office/powerpoint/2010/main" val="20841081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A7C92A"/>
                </a:solidFill>
              </a:rPr>
              <a:t>About the Report</a:t>
            </a:r>
            <a:endParaRPr lang="en-US" b="1" dirty="0">
              <a:solidFill>
                <a:srgbClr val="A7C92A"/>
              </a:solidFill>
            </a:endParaRPr>
          </a:p>
        </p:txBody>
      </p:sp>
      <p:sp>
        <p:nvSpPr>
          <p:cNvPr id="3" name="Text Placeholder 2"/>
          <p:cNvSpPr>
            <a:spLocks noGrp="1"/>
          </p:cNvSpPr>
          <p:nvPr>
            <p:ph type="body" sz="quarter" idx="11"/>
          </p:nvPr>
        </p:nvSpPr>
        <p:spPr>
          <a:xfrm>
            <a:off x="254000" y="1981200"/>
            <a:ext cx="11963400" cy="6096000"/>
          </a:xfrm>
        </p:spPr>
        <p:txBody>
          <a:bodyPr/>
          <a:lstStyle/>
          <a:p>
            <a:pPr marL="889000" lvl="0" indent="-571500">
              <a:buSzPct val="100000"/>
              <a:buFont typeface="Arial"/>
              <a:buChar char="•"/>
            </a:pPr>
            <a:r>
              <a:rPr lang="en-US" sz="3800" dirty="0" smtClean="0"/>
              <a:t>The report </a:t>
            </a:r>
            <a:r>
              <a:rPr lang="en-CA" sz="3800" dirty="0"/>
              <a:t>examines</a:t>
            </a:r>
            <a:r>
              <a:rPr lang="en-US" sz="3800" dirty="0"/>
              <a:t> </a:t>
            </a:r>
            <a:r>
              <a:rPr lang="en-US" sz="3800" dirty="0" smtClean="0"/>
              <a:t>national and provincial data related to transportation</a:t>
            </a:r>
            <a:r>
              <a:rPr lang="en-US" sz="3800" dirty="0"/>
              <a:t>, falls, self-harm/violence in particular. </a:t>
            </a:r>
            <a:endParaRPr lang="en-US" sz="3800" dirty="0" smtClean="0"/>
          </a:p>
          <a:p>
            <a:pPr marL="889000" indent="-571500">
              <a:buSzPct val="100000"/>
              <a:buFont typeface="Arial"/>
              <a:buChar char="•"/>
            </a:pPr>
            <a:r>
              <a:rPr lang="en-US" sz="3800" dirty="0"/>
              <a:t>The report uses the Electronic Resource Allocation Tool (ERAT) that combines existing data with variables from the literature in order to model full episodic costs of injuries.</a:t>
            </a:r>
          </a:p>
          <a:p>
            <a:pPr marL="889000" lvl="0" indent="-571500">
              <a:buSzPct val="100000"/>
              <a:buFont typeface="Arial"/>
              <a:buChar char="•"/>
            </a:pPr>
            <a:endParaRPr lang="en-CA" sz="2400" dirty="0"/>
          </a:p>
          <a:p>
            <a:pPr marL="889000" lvl="0" indent="-571500">
              <a:buSzPct val="100000"/>
              <a:buFont typeface="Arial"/>
              <a:buChar char="•"/>
            </a:pPr>
            <a:endParaRPr lang="en-CA" sz="3800" dirty="0"/>
          </a:p>
        </p:txBody>
      </p:sp>
      <p:sp>
        <p:nvSpPr>
          <p:cNvPr id="4" name="Slide Number Placeholder 3"/>
          <p:cNvSpPr>
            <a:spLocks noGrp="1"/>
          </p:cNvSpPr>
          <p:nvPr>
            <p:ph type="sldNum" sz="quarter" idx="12"/>
          </p:nvPr>
        </p:nvSpPr>
        <p:spPr/>
        <p:txBody>
          <a:bodyPr/>
          <a:lstStyle/>
          <a:p>
            <a:pPr>
              <a:defRPr/>
            </a:pPr>
            <a:fld id="{78021327-A311-914D-9F09-B94F8D8F3FA5}" type="slidenum">
              <a:rPr lang="en-US" smtClean="0"/>
              <a:pPr>
                <a:defRPr/>
              </a:pPr>
              <a:t>4</a:t>
            </a:fld>
            <a:endParaRPr lang="en-US"/>
          </a:p>
        </p:txBody>
      </p:sp>
    </p:spTree>
    <p:extLst>
      <p:ext uri="{BB962C8B-B14F-4D97-AF65-F5344CB8AC3E}">
        <p14:creationId xmlns:p14="http://schemas.microsoft.com/office/powerpoint/2010/main" val="1649584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A7C92A"/>
                </a:solidFill>
              </a:rPr>
              <a:t>By the Numbers</a:t>
            </a:r>
            <a:endParaRPr lang="en-US" b="1" dirty="0">
              <a:solidFill>
                <a:srgbClr val="A7C92A"/>
              </a:solidFill>
            </a:endParaRPr>
          </a:p>
        </p:txBody>
      </p:sp>
      <p:sp>
        <p:nvSpPr>
          <p:cNvPr id="4" name="Slide Number Placeholder 3"/>
          <p:cNvSpPr>
            <a:spLocks noGrp="1"/>
          </p:cNvSpPr>
          <p:nvPr>
            <p:ph type="sldNum" sz="quarter" idx="12"/>
          </p:nvPr>
        </p:nvSpPr>
        <p:spPr/>
        <p:txBody>
          <a:bodyPr/>
          <a:lstStyle/>
          <a:p>
            <a:pPr>
              <a:defRPr/>
            </a:pPr>
            <a:fld id="{78021327-A311-914D-9F09-B94F8D8F3FA5}" type="slidenum">
              <a:rPr lang="en-US" smtClean="0"/>
              <a:pPr>
                <a:defRPr/>
              </a:pPr>
              <a:t>5</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783168710"/>
              </p:ext>
            </p:extLst>
          </p:nvPr>
        </p:nvGraphicFramePr>
        <p:xfrm>
          <a:off x="635001" y="2514600"/>
          <a:ext cx="11734800" cy="3277287"/>
        </p:xfrm>
        <a:graphic>
          <a:graphicData uri="http://schemas.openxmlformats.org/presentationml/2006/ole">
            <mc:AlternateContent xmlns:mc="http://schemas.openxmlformats.org/markup-compatibility/2006">
              <mc:Choice xmlns:v="urn:schemas-microsoft-com:vml" Requires="v">
                <p:oleObj spid="_x0000_s1076" name="Document" r:id="rId3" imgW="5638800" imgH="1574800" progId="Word.Document.12">
                  <p:embed/>
                </p:oleObj>
              </mc:Choice>
              <mc:Fallback>
                <p:oleObj name="Document" r:id="rId3" imgW="5638800" imgH="1574800" progId="Word.Document.12">
                  <p:embed/>
                  <p:pic>
                    <p:nvPicPr>
                      <p:cNvPr id="0" name=""/>
                      <p:cNvPicPr/>
                      <p:nvPr/>
                    </p:nvPicPr>
                    <p:blipFill>
                      <a:blip r:embed="rId4"/>
                      <a:stretch>
                        <a:fillRect/>
                      </a:stretch>
                    </p:blipFill>
                    <p:spPr>
                      <a:xfrm>
                        <a:off x="635001" y="2514600"/>
                        <a:ext cx="11734800" cy="3277287"/>
                      </a:xfrm>
                      <a:prstGeom prst="rect">
                        <a:avLst/>
                      </a:prstGeom>
                    </p:spPr>
                  </p:pic>
                </p:oleObj>
              </mc:Fallback>
            </mc:AlternateContent>
          </a:graphicData>
        </a:graphic>
      </p:graphicFrame>
    </p:spTree>
    <p:extLst>
      <p:ext uri="{BB962C8B-B14F-4D97-AF65-F5344CB8AC3E}">
        <p14:creationId xmlns:p14="http://schemas.microsoft.com/office/powerpoint/2010/main" val="22627102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A7C92A"/>
                </a:solidFill>
              </a:rPr>
              <a:t>By the Transport Numbers</a:t>
            </a:r>
            <a:endParaRPr lang="en-CA" b="1" dirty="0">
              <a:solidFill>
                <a:srgbClr val="A7C92A"/>
              </a:solidFill>
            </a:endParaRPr>
          </a:p>
        </p:txBody>
      </p:sp>
      <p:sp>
        <p:nvSpPr>
          <p:cNvPr id="4" name="Slide Number Placeholder 3"/>
          <p:cNvSpPr>
            <a:spLocks noGrp="1"/>
          </p:cNvSpPr>
          <p:nvPr>
            <p:ph type="sldNum" sz="quarter" idx="12"/>
          </p:nvPr>
        </p:nvSpPr>
        <p:spPr/>
        <p:txBody>
          <a:bodyPr/>
          <a:lstStyle/>
          <a:p>
            <a:pPr>
              <a:defRPr/>
            </a:pPr>
            <a:fld id="{78021327-A311-914D-9F09-B94F8D8F3FA5}" type="slidenum">
              <a:rPr lang="en-US" smtClean="0"/>
              <a:pPr>
                <a:defRPr/>
              </a:pPr>
              <a:t>6</a:t>
            </a:fld>
            <a:endParaRPr lang="en-US"/>
          </a:p>
        </p:txBody>
      </p:sp>
      <p:sp>
        <p:nvSpPr>
          <p:cNvPr id="5" name="TextBox 4"/>
          <p:cNvSpPr txBox="1"/>
          <p:nvPr/>
        </p:nvSpPr>
        <p:spPr>
          <a:xfrm>
            <a:off x="863601" y="1752600"/>
            <a:ext cx="11658600" cy="1200329"/>
          </a:xfrm>
          <a:prstGeom prst="rect">
            <a:avLst/>
          </a:prstGeom>
          <a:noFill/>
        </p:spPr>
        <p:txBody>
          <a:bodyPr wrap="square" rtlCol="0">
            <a:spAutoFit/>
          </a:bodyPr>
          <a:lstStyle/>
          <a:p>
            <a:pPr marL="571500" indent="-571500">
              <a:buFont typeface="Arial"/>
              <a:buChar char="•"/>
            </a:pPr>
            <a:endParaRPr lang="en-US" sz="3600" dirty="0">
              <a:solidFill>
                <a:srgbClr val="808080"/>
              </a:solidFill>
              <a:latin typeface="Palatino"/>
              <a:cs typeface="Palatino"/>
            </a:endParaRPr>
          </a:p>
          <a:p>
            <a:pPr marL="571500" indent="-571500">
              <a:buFont typeface="Arial"/>
              <a:buChar char="•"/>
            </a:pPr>
            <a:endParaRPr lang="en-US" sz="3600" dirty="0">
              <a:solidFill>
                <a:srgbClr val="808080"/>
              </a:solidFill>
              <a:latin typeface="Palatino"/>
              <a:cs typeface="Palatino"/>
            </a:endParaRPr>
          </a:p>
        </p:txBody>
      </p:sp>
      <p:sp>
        <p:nvSpPr>
          <p:cNvPr id="7" name="Rectangle 6"/>
          <p:cNvSpPr/>
          <p:nvPr/>
        </p:nvSpPr>
        <p:spPr>
          <a:xfrm>
            <a:off x="330200" y="1882676"/>
            <a:ext cx="12420600" cy="2308324"/>
          </a:xfrm>
          <a:prstGeom prst="rect">
            <a:avLst/>
          </a:prstGeom>
        </p:spPr>
        <p:txBody>
          <a:bodyPr wrap="square">
            <a:spAutoFit/>
          </a:bodyPr>
          <a:lstStyle/>
          <a:p>
            <a:pPr marL="571500" indent="-571500">
              <a:buFont typeface="Arial"/>
              <a:buChar char="•"/>
            </a:pPr>
            <a:r>
              <a:rPr lang="en-CA" sz="3600" dirty="0">
                <a:solidFill>
                  <a:schemeClr val="bg2"/>
                </a:solidFill>
                <a:latin typeface="Palatino"/>
                <a:cs typeface="Palatino"/>
              </a:rPr>
              <a:t>T</a:t>
            </a:r>
            <a:r>
              <a:rPr lang="en-CA" sz="3600" dirty="0" smtClean="0">
                <a:solidFill>
                  <a:schemeClr val="bg2"/>
                </a:solidFill>
                <a:latin typeface="Palatino"/>
                <a:cs typeface="Palatino"/>
              </a:rPr>
              <a:t>ransport </a:t>
            </a:r>
            <a:r>
              <a:rPr lang="en-CA" sz="3600" dirty="0">
                <a:solidFill>
                  <a:schemeClr val="bg2"/>
                </a:solidFill>
                <a:latin typeface="Palatino"/>
                <a:cs typeface="Palatino"/>
              </a:rPr>
              <a:t>incidents are among the top three causes of death and the second leading cause of overall injury costs in Canada. </a:t>
            </a:r>
            <a:endParaRPr lang="en-CA" sz="3600" dirty="0" smtClean="0">
              <a:solidFill>
                <a:schemeClr val="bg2"/>
              </a:solidFill>
              <a:latin typeface="Palatino"/>
              <a:cs typeface="Palatino"/>
            </a:endParaRPr>
          </a:p>
          <a:p>
            <a:pPr marL="571500" indent="-571500">
              <a:buFont typeface="Arial"/>
              <a:buChar char="•"/>
            </a:pPr>
            <a:endParaRPr lang="en-CA" sz="3600" dirty="0">
              <a:solidFill>
                <a:schemeClr val="bg2"/>
              </a:solidFill>
              <a:latin typeface="Palatino"/>
              <a:cs typeface="Palatino"/>
            </a:endParaRPr>
          </a:p>
        </p:txBody>
      </p:sp>
      <p:pic>
        <p:nvPicPr>
          <p:cNvPr id="8" name="Picture 7" descr="photo-1449965408869-eaa3f722e40d.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0600" y="4343400"/>
            <a:ext cx="5334000" cy="3556639"/>
          </a:xfrm>
          <a:prstGeom prst="rect">
            <a:avLst/>
          </a:prstGeom>
        </p:spPr>
      </p:pic>
    </p:spTree>
    <p:extLst>
      <p:ext uri="{BB962C8B-B14F-4D97-AF65-F5344CB8AC3E}">
        <p14:creationId xmlns:p14="http://schemas.microsoft.com/office/powerpoint/2010/main" val="33237982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A7C92A"/>
                </a:solidFill>
              </a:rPr>
              <a:t>By the Transport Numbers</a:t>
            </a:r>
            <a:endParaRPr lang="en-CA" b="1" dirty="0">
              <a:solidFill>
                <a:srgbClr val="A7C92A"/>
              </a:solidFill>
            </a:endParaRPr>
          </a:p>
        </p:txBody>
      </p:sp>
      <p:sp>
        <p:nvSpPr>
          <p:cNvPr id="4" name="Slide Number Placeholder 3"/>
          <p:cNvSpPr>
            <a:spLocks noGrp="1"/>
          </p:cNvSpPr>
          <p:nvPr>
            <p:ph type="sldNum" sz="quarter" idx="12"/>
          </p:nvPr>
        </p:nvSpPr>
        <p:spPr/>
        <p:txBody>
          <a:bodyPr/>
          <a:lstStyle/>
          <a:p>
            <a:pPr>
              <a:defRPr/>
            </a:pPr>
            <a:fld id="{78021327-A311-914D-9F09-B94F8D8F3FA5}" type="slidenum">
              <a:rPr lang="en-US" smtClean="0"/>
              <a:pPr>
                <a:defRPr/>
              </a:pPr>
              <a:t>7</a:t>
            </a:fld>
            <a:endParaRPr lang="en-US"/>
          </a:p>
        </p:txBody>
      </p:sp>
      <p:sp>
        <p:nvSpPr>
          <p:cNvPr id="5" name="TextBox 4"/>
          <p:cNvSpPr txBox="1"/>
          <p:nvPr/>
        </p:nvSpPr>
        <p:spPr>
          <a:xfrm>
            <a:off x="863601" y="1752600"/>
            <a:ext cx="11658600" cy="1200329"/>
          </a:xfrm>
          <a:prstGeom prst="rect">
            <a:avLst/>
          </a:prstGeom>
          <a:noFill/>
        </p:spPr>
        <p:txBody>
          <a:bodyPr wrap="square" rtlCol="0">
            <a:spAutoFit/>
          </a:bodyPr>
          <a:lstStyle/>
          <a:p>
            <a:pPr marL="571500" indent="-571500">
              <a:buFont typeface="Arial"/>
              <a:buChar char="•"/>
            </a:pPr>
            <a:endParaRPr lang="en-US" sz="3600" dirty="0">
              <a:solidFill>
                <a:srgbClr val="808080"/>
              </a:solidFill>
              <a:latin typeface="+mn-lt"/>
            </a:endParaRPr>
          </a:p>
          <a:p>
            <a:pPr marL="571500" indent="-571500">
              <a:buFont typeface="Arial"/>
              <a:buChar char="•"/>
            </a:pPr>
            <a:endParaRPr lang="en-US" sz="3600" dirty="0">
              <a:solidFill>
                <a:srgbClr val="808080"/>
              </a:solidFill>
              <a:latin typeface="+mn-lt"/>
            </a:endParaRPr>
          </a:p>
        </p:txBody>
      </p:sp>
      <p:sp>
        <p:nvSpPr>
          <p:cNvPr id="7" name="Rectangle 6"/>
          <p:cNvSpPr/>
          <p:nvPr/>
        </p:nvSpPr>
        <p:spPr>
          <a:xfrm>
            <a:off x="330200" y="1779686"/>
            <a:ext cx="12420600" cy="5632312"/>
          </a:xfrm>
          <a:prstGeom prst="rect">
            <a:avLst/>
          </a:prstGeom>
        </p:spPr>
        <p:txBody>
          <a:bodyPr wrap="square">
            <a:spAutoFit/>
          </a:bodyPr>
          <a:lstStyle/>
          <a:p>
            <a:pPr marL="571500" indent="-571500">
              <a:buFont typeface="Arial"/>
              <a:buChar char="•"/>
            </a:pPr>
            <a:r>
              <a:rPr lang="en-CA" sz="3600" dirty="0" smtClean="0">
                <a:solidFill>
                  <a:schemeClr val="bg2"/>
                </a:solidFill>
                <a:latin typeface="Palatino"/>
                <a:cs typeface="Palatino"/>
              </a:rPr>
              <a:t>In </a:t>
            </a:r>
            <a:r>
              <a:rPr lang="en-CA" sz="3600" dirty="0">
                <a:solidFill>
                  <a:schemeClr val="bg2"/>
                </a:solidFill>
                <a:latin typeface="Palatino"/>
                <a:cs typeface="Palatino"/>
              </a:rPr>
              <a:t>2010, transport </a:t>
            </a:r>
            <a:r>
              <a:rPr lang="en-CA" sz="3600" dirty="0" smtClean="0">
                <a:solidFill>
                  <a:schemeClr val="bg2"/>
                </a:solidFill>
                <a:latin typeface="Palatino"/>
                <a:cs typeface="Palatino"/>
              </a:rPr>
              <a:t>incidents that </a:t>
            </a:r>
            <a:r>
              <a:rPr lang="en-CA" sz="3600" dirty="0">
                <a:solidFill>
                  <a:schemeClr val="bg2"/>
                </a:solidFill>
                <a:latin typeface="Palatino"/>
                <a:cs typeface="Palatino"/>
              </a:rPr>
              <a:t>include </a:t>
            </a:r>
            <a:r>
              <a:rPr lang="en-CA" sz="3600" dirty="0" smtClean="0">
                <a:solidFill>
                  <a:schemeClr val="bg2"/>
                </a:solidFill>
                <a:latin typeface="Palatino"/>
                <a:cs typeface="Palatino"/>
              </a:rPr>
              <a:t>: </a:t>
            </a:r>
            <a:r>
              <a:rPr lang="en-CA" sz="3600" dirty="0">
                <a:solidFill>
                  <a:schemeClr val="bg2"/>
                </a:solidFill>
                <a:latin typeface="Palatino"/>
                <a:cs typeface="Palatino"/>
              </a:rPr>
              <a:t>motor vehicle, pedestrian, pedal cycle, ATV/snowmobile, railway, and streetcar incidents, resulted </a:t>
            </a:r>
            <a:r>
              <a:rPr lang="en-CA" sz="3600" dirty="0" smtClean="0">
                <a:solidFill>
                  <a:schemeClr val="bg2"/>
                </a:solidFill>
                <a:latin typeface="Palatino"/>
                <a:cs typeface="Palatino"/>
              </a:rPr>
              <a:t>in</a:t>
            </a:r>
          </a:p>
          <a:p>
            <a:pPr marL="571500" indent="-571500">
              <a:buFont typeface="Arial"/>
              <a:buChar char="•"/>
            </a:pPr>
            <a:endParaRPr lang="en-CA" sz="3600" dirty="0">
              <a:solidFill>
                <a:schemeClr val="bg2"/>
              </a:solidFill>
              <a:latin typeface="Palatino"/>
              <a:cs typeface="Palatino"/>
            </a:endParaRPr>
          </a:p>
          <a:p>
            <a:pPr marL="1485713" lvl="2" indent="-571500">
              <a:buFont typeface="Arial"/>
              <a:buChar char="•"/>
            </a:pPr>
            <a:r>
              <a:rPr lang="en-CA" sz="3600" dirty="0" smtClean="0">
                <a:solidFill>
                  <a:schemeClr val="bg2"/>
                </a:solidFill>
                <a:latin typeface="Palatino"/>
                <a:cs typeface="Palatino"/>
              </a:rPr>
              <a:t>2,620 deaths</a:t>
            </a:r>
          </a:p>
          <a:p>
            <a:pPr marL="1485713" lvl="2" indent="-571500">
              <a:buFont typeface="Arial"/>
              <a:buChar char="•"/>
            </a:pPr>
            <a:r>
              <a:rPr lang="en-CA" sz="3600" dirty="0" smtClean="0">
                <a:solidFill>
                  <a:schemeClr val="bg2"/>
                </a:solidFill>
                <a:latin typeface="Palatino"/>
                <a:cs typeface="Palatino"/>
              </a:rPr>
              <a:t>28,350 hospitalizations</a:t>
            </a:r>
          </a:p>
          <a:p>
            <a:pPr marL="1485713" lvl="2" indent="-571500">
              <a:buFont typeface="Arial"/>
              <a:buChar char="•"/>
            </a:pPr>
            <a:r>
              <a:rPr lang="en-CA" sz="3600" dirty="0" smtClean="0">
                <a:solidFill>
                  <a:schemeClr val="bg2"/>
                </a:solidFill>
                <a:latin typeface="Palatino"/>
                <a:cs typeface="Palatino"/>
              </a:rPr>
              <a:t>290,782 </a:t>
            </a:r>
            <a:r>
              <a:rPr lang="en-CA" sz="3600" dirty="0">
                <a:solidFill>
                  <a:schemeClr val="bg2"/>
                </a:solidFill>
                <a:latin typeface="Palatino"/>
                <a:cs typeface="Palatino"/>
              </a:rPr>
              <a:t>emergency room </a:t>
            </a:r>
            <a:r>
              <a:rPr lang="en-CA" sz="3600" dirty="0" smtClean="0">
                <a:solidFill>
                  <a:schemeClr val="bg2"/>
                </a:solidFill>
                <a:latin typeface="Palatino"/>
                <a:cs typeface="Palatino"/>
              </a:rPr>
              <a:t>visits</a:t>
            </a:r>
          </a:p>
          <a:p>
            <a:pPr marL="1485713" lvl="2" indent="-571500">
              <a:buFont typeface="Arial"/>
              <a:buChar char="•"/>
            </a:pPr>
            <a:r>
              <a:rPr lang="en-CA" sz="3600" dirty="0" smtClean="0">
                <a:solidFill>
                  <a:schemeClr val="bg2"/>
                </a:solidFill>
                <a:latin typeface="Palatino"/>
                <a:cs typeface="Palatino"/>
              </a:rPr>
              <a:t>7,903 </a:t>
            </a:r>
            <a:r>
              <a:rPr lang="en-CA" sz="3600" dirty="0">
                <a:solidFill>
                  <a:schemeClr val="bg2"/>
                </a:solidFill>
                <a:latin typeface="Palatino"/>
                <a:cs typeface="Palatino"/>
              </a:rPr>
              <a:t>Canadians either partially or permanently disabled </a:t>
            </a:r>
            <a:endParaRPr lang="en-CA" sz="3600" dirty="0" smtClean="0">
              <a:solidFill>
                <a:schemeClr val="bg2"/>
              </a:solidFill>
              <a:latin typeface="Palatino"/>
              <a:cs typeface="Palatino"/>
            </a:endParaRPr>
          </a:p>
          <a:p>
            <a:pPr marL="1485713" lvl="2" indent="-571500">
              <a:buFont typeface="Arial"/>
              <a:buChar char="•"/>
            </a:pPr>
            <a:r>
              <a:rPr lang="en-CA" sz="3600" dirty="0" smtClean="0">
                <a:solidFill>
                  <a:schemeClr val="bg2"/>
                </a:solidFill>
                <a:latin typeface="Palatino"/>
                <a:cs typeface="Palatino"/>
              </a:rPr>
              <a:t>$</a:t>
            </a:r>
            <a:r>
              <a:rPr lang="en-CA" sz="3600" dirty="0">
                <a:solidFill>
                  <a:schemeClr val="bg2"/>
                </a:solidFill>
                <a:latin typeface="Palatino"/>
                <a:cs typeface="Palatino"/>
              </a:rPr>
              <a:t>4.29 billion in total economic costs </a:t>
            </a:r>
          </a:p>
        </p:txBody>
      </p:sp>
    </p:spTree>
    <p:extLst>
      <p:ext uri="{BB962C8B-B14F-4D97-AF65-F5344CB8AC3E}">
        <p14:creationId xmlns:p14="http://schemas.microsoft.com/office/powerpoint/2010/main" val="11418388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A7C92A"/>
                </a:solidFill>
              </a:rPr>
              <a:t>Forecasts</a:t>
            </a:r>
            <a:endParaRPr lang="en-CA" b="1" dirty="0">
              <a:solidFill>
                <a:srgbClr val="A7C92A"/>
              </a:solidFill>
            </a:endParaRPr>
          </a:p>
        </p:txBody>
      </p:sp>
      <p:sp>
        <p:nvSpPr>
          <p:cNvPr id="4" name="Slide Number Placeholder 3"/>
          <p:cNvSpPr>
            <a:spLocks noGrp="1"/>
          </p:cNvSpPr>
          <p:nvPr>
            <p:ph type="sldNum" sz="quarter" idx="12"/>
          </p:nvPr>
        </p:nvSpPr>
        <p:spPr/>
        <p:txBody>
          <a:bodyPr/>
          <a:lstStyle/>
          <a:p>
            <a:pPr>
              <a:defRPr/>
            </a:pPr>
            <a:fld id="{78021327-A311-914D-9F09-B94F8D8F3FA5}" type="slidenum">
              <a:rPr lang="en-US" smtClean="0"/>
              <a:pPr>
                <a:defRPr/>
              </a:pPr>
              <a:t>8</a:t>
            </a:fld>
            <a:endParaRPr lang="en-US"/>
          </a:p>
        </p:txBody>
      </p:sp>
      <p:sp>
        <p:nvSpPr>
          <p:cNvPr id="5" name="TextBox 4"/>
          <p:cNvSpPr txBox="1"/>
          <p:nvPr/>
        </p:nvSpPr>
        <p:spPr>
          <a:xfrm>
            <a:off x="863601" y="1752600"/>
            <a:ext cx="11658600" cy="7294306"/>
          </a:xfrm>
          <a:prstGeom prst="rect">
            <a:avLst/>
          </a:prstGeom>
          <a:noFill/>
        </p:spPr>
        <p:txBody>
          <a:bodyPr wrap="square" rtlCol="0">
            <a:spAutoFit/>
          </a:bodyPr>
          <a:lstStyle/>
          <a:p>
            <a:pPr marL="571500" indent="-571500">
              <a:buFont typeface="Arial"/>
              <a:buChar char="•"/>
            </a:pPr>
            <a:r>
              <a:rPr lang="en-US" sz="3600" dirty="0">
                <a:solidFill>
                  <a:srgbClr val="808080"/>
                </a:solidFill>
                <a:latin typeface="Palatino"/>
                <a:cs typeface="Palatino"/>
              </a:rPr>
              <a:t>F</a:t>
            </a:r>
            <a:r>
              <a:rPr lang="en-US" sz="3600" dirty="0" smtClean="0">
                <a:solidFill>
                  <a:srgbClr val="808080"/>
                </a:solidFill>
                <a:latin typeface="Palatino"/>
                <a:cs typeface="Palatino"/>
              </a:rPr>
              <a:t>orecast </a:t>
            </a:r>
            <a:r>
              <a:rPr lang="en-US" sz="3600" dirty="0">
                <a:solidFill>
                  <a:srgbClr val="808080"/>
                </a:solidFill>
                <a:latin typeface="Palatino"/>
                <a:cs typeface="Palatino"/>
              </a:rPr>
              <a:t>scenarios were developed using the ERAT model, </a:t>
            </a:r>
            <a:r>
              <a:rPr lang="en-US" sz="3600" dirty="0" smtClean="0">
                <a:solidFill>
                  <a:srgbClr val="808080"/>
                </a:solidFill>
                <a:latin typeface="Palatino"/>
                <a:cs typeface="Palatino"/>
              </a:rPr>
              <a:t>augmented </a:t>
            </a:r>
            <a:r>
              <a:rPr lang="en-US" sz="3600" dirty="0">
                <a:solidFill>
                  <a:srgbClr val="808080"/>
                </a:solidFill>
                <a:latin typeface="Palatino"/>
                <a:cs typeface="Palatino"/>
              </a:rPr>
              <a:t>by the Conference Board of Canada to include an injury </a:t>
            </a:r>
            <a:r>
              <a:rPr lang="en-US" sz="3600" dirty="0" smtClean="0">
                <a:solidFill>
                  <a:srgbClr val="808080"/>
                </a:solidFill>
                <a:latin typeface="Palatino"/>
                <a:cs typeface="Palatino"/>
              </a:rPr>
              <a:t>forecast </a:t>
            </a:r>
            <a:r>
              <a:rPr lang="en-US" sz="3600" dirty="0">
                <a:solidFill>
                  <a:srgbClr val="808080"/>
                </a:solidFill>
                <a:latin typeface="Palatino"/>
                <a:cs typeface="Palatino"/>
              </a:rPr>
              <a:t>from 2011 to </a:t>
            </a:r>
            <a:r>
              <a:rPr lang="en-US" sz="3600" dirty="0" smtClean="0">
                <a:solidFill>
                  <a:srgbClr val="808080"/>
                </a:solidFill>
                <a:latin typeface="Palatino"/>
                <a:cs typeface="Palatino"/>
              </a:rPr>
              <a:t>2035.</a:t>
            </a:r>
          </a:p>
          <a:p>
            <a:r>
              <a:rPr lang="en-CA" sz="3600" dirty="0" smtClean="0">
                <a:solidFill>
                  <a:srgbClr val="808080"/>
                </a:solidFill>
                <a:latin typeface="Palatino"/>
                <a:cs typeface="Palatino"/>
              </a:rPr>
              <a:t> </a:t>
            </a:r>
          </a:p>
          <a:p>
            <a:pPr marL="571500" indent="-571500">
              <a:buFont typeface="Arial"/>
              <a:buChar char="•"/>
            </a:pPr>
            <a:r>
              <a:rPr lang="en-US" sz="3600" dirty="0">
                <a:solidFill>
                  <a:srgbClr val="808080"/>
                </a:solidFill>
                <a:latin typeface="Palatino"/>
                <a:cs typeface="Palatino"/>
              </a:rPr>
              <a:t>By including a full population forecast, a full wage and inflation forecast, as well as an incidence forecast (for each injury) based on actual historical data, the EBIC forecast is extremely robust.</a:t>
            </a:r>
          </a:p>
          <a:p>
            <a:pPr marL="571500" indent="-571500">
              <a:buFont typeface="Arial"/>
              <a:buChar char="•"/>
            </a:pPr>
            <a:endParaRPr lang="en-CA" sz="3600" dirty="0" smtClean="0">
              <a:solidFill>
                <a:srgbClr val="808080"/>
              </a:solidFill>
              <a:latin typeface="Palatino"/>
              <a:cs typeface="Palatino"/>
            </a:endParaRPr>
          </a:p>
          <a:p>
            <a:pPr marL="571500" indent="-571500">
              <a:buFont typeface="Arial"/>
              <a:buChar char="•"/>
            </a:pPr>
            <a:endParaRPr lang="en-CA" sz="3600" dirty="0" smtClean="0">
              <a:solidFill>
                <a:srgbClr val="808080"/>
              </a:solidFill>
              <a:latin typeface="Palatino"/>
              <a:cs typeface="Palatino"/>
            </a:endParaRPr>
          </a:p>
          <a:p>
            <a:pPr marL="571500" indent="-571500">
              <a:buFont typeface="Arial"/>
              <a:buChar char="•"/>
            </a:pPr>
            <a:endParaRPr lang="en-US" sz="3600" dirty="0">
              <a:solidFill>
                <a:srgbClr val="808080"/>
              </a:solidFill>
              <a:latin typeface="Palatino"/>
              <a:cs typeface="Palatino"/>
            </a:endParaRPr>
          </a:p>
          <a:p>
            <a:pPr marL="571500" indent="-571500">
              <a:buFont typeface="Arial"/>
              <a:buChar char="•"/>
            </a:pPr>
            <a:endParaRPr lang="en-US" sz="3600" dirty="0">
              <a:solidFill>
                <a:srgbClr val="808080"/>
              </a:solidFill>
              <a:latin typeface="Palatino"/>
              <a:cs typeface="Palatino"/>
            </a:endParaRPr>
          </a:p>
        </p:txBody>
      </p:sp>
    </p:spTree>
    <p:extLst>
      <p:ext uri="{BB962C8B-B14F-4D97-AF65-F5344CB8AC3E}">
        <p14:creationId xmlns:p14="http://schemas.microsoft.com/office/powerpoint/2010/main" val="35837234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A7C92A"/>
                </a:solidFill>
              </a:rPr>
              <a:t>Forecasts</a:t>
            </a:r>
            <a:endParaRPr lang="en-CA" b="1" dirty="0">
              <a:solidFill>
                <a:srgbClr val="A7C92A"/>
              </a:solidFill>
            </a:endParaRPr>
          </a:p>
        </p:txBody>
      </p:sp>
      <p:sp>
        <p:nvSpPr>
          <p:cNvPr id="4" name="Slide Number Placeholder 3"/>
          <p:cNvSpPr>
            <a:spLocks noGrp="1"/>
          </p:cNvSpPr>
          <p:nvPr>
            <p:ph type="sldNum" sz="quarter" idx="12"/>
          </p:nvPr>
        </p:nvSpPr>
        <p:spPr/>
        <p:txBody>
          <a:bodyPr/>
          <a:lstStyle/>
          <a:p>
            <a:pPr>
              <a:defRPr/>
            </a:pPr>
            <a:fld id="{78021327-A311-914D-9F09-B94F8D8F3FA5}" type="slidenum">
              <a:rPr lang="en-US" smtClean="0"/>
              <a:pPr>
                <a:defRPr/>
              </a:pPr>
              <a:t>9</a:t>
            </a:fld>
            <a:endParaRPr lang="en-US"/>
          </a:p>
        </p:txBody>
      </p:sp>
      <p:sp>
        <p:nvSpPr>
          <p:cNvPr id="5" name="TextBox 4"/>
          <p:cNvSpPr txBox="1"/>
          <p:nvPr/>
        </p:nvSpPr>
        <p:spPr>
          <a:xfrm>
            <a:off x="863601" y="1752600"/>
            <a:ext cx="11658600" cy="6186310"/>
          </a:xfrm>
          <a:prstGeom prst="rect">
            <a:avLst/>
          </a:prstGeom>
          <a:noFill/>
        </p:spPr>
        <p:txBody>
          <a:bodyPr wrap="square" rtlCol="0">
            <a:spAutoFit/>
          </a:bodyPr>
          <a:lstStyle/>
          <a:p>
            <a:pPr marL="571500" indent="-571500">
              <a:buFont typeface="Arial"/>
              <a:buChar char="•"/>
            </a:pPr>
            <a:endParaRPr lang="en-US" sz="3600" dirty="0" smtClean="0">
              <a:solidFill>
                <a:srgbClr val="808080"/>
              </a:solidFill>
              <a:latin typeface="Palatino"/>
              <a:cs typeface="Palatino"/>
            </a:endParaRPr>
          </a:p>
          <a:p>
            <a:pPr marL="571500" indent="-571500">
              <a:buFont typeface="Arial"/>
              <a:buChar char="•"/>
            </a:pPr>
            <a:r>
              <a:rPr lang="en-US" sz="3600" dirty="0">
                <a:solidFill>
                  <a:srgbClr val="808080"/>
                </a:solidFill>
                <a:latin typeface="Palatino"/>
                <a:cs typeface="Palatino"/>
              </a:rPr>
              <a:t>The forecasts for all hospital, medical, and rehabilitation costs are calculated on a cost-per-case basis. As a result, a change in the incidence rate for a particular injury will lead to an identical change in the economic burden of that injury. </a:t>
            </a:r>
            <a:endParaRPr lang="en-US" sz="3600" dirty="0" smtClean="0">
              <a:solidFill>
                <a:srgbClr val="808080"/>
              </a:solidFill>
              <a:latin typeface="Palatino"/>
              <a:cs typeface="Palatino"/>
            </a:endParaRPr>
          </a:p>
          <a:p>
            <a:pPr marL="571500" indent="-571500">
              <a:buFont typeface="Arial"/>
              <a:buChar char="•"/>
            </a:pPr>
            <a:endParaRPr lang="en-US" sz="3600" dirty="0" smtClean="0">
              <a:solidFill>
                <a:srgbClr val="808080"/>
              </a:solidFill>
              <a:latin typeface="Palatino"/>
              <a:cs typeface="Palatino"/>
            </a:endParaRPr>
          </a:p>
          <a:p>
            <a:pPr marL="571500" indent="-571500">
              <a:buFont typeface="Arial"/>
              <a:buChar char="•"/>
            </a:pPr>
            <a:r>
              <a:rPr lang="en-CA" sz="3600" dirty="0">
                <a:solidFill>
                  <a:srgbClr val="808080"/>
                </a:solidFill>
                <a:latin typeface="Palatino"/>
                <a:cs typeface="Palatino"/>
              </a:rPr>
              <a:t>Scenarios link each area with specific intervention expectations. </a:t>
            </a:r>
          </a:p>
          <a:p>
            <a:pPr marL="571500" indent="-571500">
              <a:buFont typeface="Arial"/>
              <a:buChar char="•"/>
            </a:pPr>
            <a:endParaRPr lang="en-CA" sz="3600" dirty="0">
              <a:solidFill>
                <a:srgbClr val="808080"/>
              </a:solidFill>
              <a:latin typeface="Palatino"/>
              <a:cs typeface="Palatino"/>
            </a:endParaRPr>
          </a:p>
          <a:p>
            <a:pPr marL="571500" indent="-571500">
              <a:buFont typeface="Arial"/>
              <a:buChar char="•"/>
            </a:pPr>
            <a:endParaRPr lang="en-US" sz="3600" dirty="0">
              <a:solidFill>
                <a:srgbClr val="808080"/>
              </a:solidFill>
              <a:latin typeface="Palatino"/>
              <a:cs typeface="Palatino"/>
            </a:endParaRPr>
          </a:p>
        </p:txBody>
      </p:sp>
    </p:spTree>
    <p:extLst>
      <p:ext uri="{BB962C8B-B14F-4D97-AF65-F5344CB8AC3E}">
        <p14:creationId xmlns:p14="http://schemas.microsoft.com/office/powerpoint/2010/main" val="13803968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chute template-PowerPoint">
  <a:themeElements>
    <a:clrScheme name="">
      <a:dk1>
        <a:srgbClr val="000000"/>
      </a:dk1>
      <a:lt1>
        <a:srgbClr val="FFFFFF"/>
      </a:lt1>
      <a:dk2>
        <a:srgbClr val="000000"/>
      </a:dk2>
      <a:lt2>
        <a:srgbClr val="808080"/>
      </a:lt2>
      <a:accent1>
        <a:srgbClr val="A7C92A"/>
      </a:accent1>
      <a:accent2>
        <a:srgbClr val="333399"/>
      </a:accent2>
      <a:accent3>
        <a:srgbClr val="FFFFFF"/>
      </a:accent3>
      <a:accent4>
        <a:srgbClr val="000000"/>
      </a:accent4>
      <a:accent5>
        <a:srgbClr val="D0E1AC"/>
      </a:accent5>
      <a:accent6>
        <a:srgbClr val="2D2D8A"/>
      </a:accent6>
      <a:hlink>
        <a:srgbClr val="009999"/>
      </a:hlink>
      <a:folHlink>
        <a:srgbClr val="99CC0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Opening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in Presentation Slides">
  <a:themeElements>
    <a:clrScheme name="">
      <a:dk1>
        <a:srgbClr val="000000"/>
      </a:dk1>
      <a:lt1>
        <a:srgbClr val="FFFFFF"/>
      </a:lt1>
      <a:dk2>
        <a:srgbClr val="000000"/>
      </a:dk2>
      <a:lt2>
        <a:srgbClr val="808080"/>
      </a:lt2>
      <a:accent1>
        <a:srgbClr val="A7C92A"/>
      </a:accent1>
      <a:accent2>
        <a:srgbClr val="333399"/>
      </a:accent2>
      <a:accent3>
        <a:srgbClr val="FFFFFF"/>
      </a:accent3>
      <a:accent4>
        <a:srgbClr val="000000"/>
      </a:accent4>
      <a:accent5>
        <a:srgbClr val="D0E1AC"/>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nd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nd Slide">
  <a:themeElements>
    <a:clrScheme name="">
      <a:dk1>
        <a:srgbClr val="000000"/>
      </a:dk1>
      <a:lt1>
        <a:srgbClr val="FFFFFF"/>
      </a:lt1>
      <a:dk2>
        <a:srgbClr val="000000"/>
      </a:dk2>
      <a:lt2>
        <a:srgbClr val="808080"/>
      </a:lt2>
      <a:accent1>
        <a:srgbClr val="A7C92A"/>
      </a:accent1>
      <a:accent2>
        <a:srgbClr val="333399"/>
      </a:accent2>
      <a:accent3>
        <a:srgbClr val="FFFFFF"/>
      </a:accent3>
      <a:accent4>
        <a:srgbClr val="000000"/>
      </a:accent4>
      <a:accent5>
        <a:srgbClr val="D0E1AC"/>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Opening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Main Presentation Slides">
  <a:themeElements>
    <a:clrScheme name="">
      <a:dk1>
        <a:srgbClr val="000000"/>
      </a:dk1>
      <a:lt1>
        <a:srgbClr val="FFFFFF"/>
      </a:lt1>
      <a:dk2>
        <a:srgbClr val="000000"/>
      </a:dk2>
      <a:lt2>
        <a:srgbClr val="808080"/>
      </a:lt2>
      <a:accent1>
        <a:srgbClr val="A7C92A"/>
      </a:accent1>
      <a:accent2>
        <a:srgbClr val="333399"/>
      </a:accent2>
      <a:accent3>
        <a:srgbClr val="FFFFFF"/>
      </a:accent3>
      <a:accent4>
        <a:srgbClr val="000000"/>
      </a:accent4>
      <a:accent5>
        <a:srgbClr val="D0E1AC"/>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nd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Parachute template-PowerPoint.potx</Template>
  <TotalTime>2844</TotalTime>
  <Pages>0</Pages>
  <Words>977</Words>
  <Characters>0</Characters>
  <Application>Microsoft Macintosh PowerPoint</Application>
  <PresentationFormat>Custom</PresentationFormat>
  <Lines>0</Lines>
  <Paragraphs>126</Paragraphs>
  <Slides>16</Slides>
  <Notes>14</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16</vt:i4>
      </vt:variant>
    </vt:vector>
  </HeadingPairs>
  <TitlesOfParts>
    <vt:vector size="21" baseType="lpstr">
      <vt:lpstr>Parachute template-PowerPoint</vt:lpstr>
      <vt:lpstr>Main Presentation Slides</vt:lpstr>
      <vt:lpstr>End Slide</vt:lpstr>
      <vt:lpstr>1_Main Presentation Slides</vt:lpstr>
      <vt:lpstr>Document</vt:lpstr>
      <vt:lpstr>The Cost of Transport Injuries in Canada</vt:lpstr>
      <vt:lpstr>About the Report</vt:lpstr>
      <vt:lpstr>About the Report</vt:lpstr>
      <vt:lpstr>About the Report</vt:lpstr>
      <vt:lpstr>By the Numbers</vt:lpstr>
      <vt:lpstr>By the Transport Numbers</vt:lpstr>
      <vt:lpstr>By the Transport Numbers</vt:lpstr>
      <vt:lpstr>Forecasts</vt:lpstr>
      <vt:lpstr>Forecasts</vt:lpstr>
      <vt:lpstr>Speed Calming</vt:lpstr>
      <vt:lpstr>Speed Cameras</vt:lpstr>
      <vt:lpstr>Compendium</vt:lpstr>
      <vt:lpstr>PowerPoint Presentation</vt:lpstr>
      <vt:lpstr>The Clock is Ticking</vt:lpstr>
      <vt:lpstr>The Clock is Ticking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Pamela Fuselli</cp:lastModifiedBy>
  <cp:revision>126</cp:revision>
  <dcterms:modified xsi:type="dcterms:W3CDTF">2016-04-15T14:48:56Z</dcterms:modified>
</cp:coreProperties>
</file>