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1"/>
  </p:notesMasterIdLst>
  <p:handoutMasterIdLst>
    <p:handoutMasterId r:id="rId22"/>
  </p:handoutMasterIdLst>
  <p:sldIdLst>
    <p:sldId id="257" r:id="rId6"/>
    <p:sldId id="275" r:id="rId7"/>
    <p:sldId id="282" r:id="rId8"/>
    <p:sldId id="268" r:id="rId9"/>
    <p:sldId id="272" r:id="rId10"/>
    <p:sldId id="273" r:id="rId11"/>
    <p:sldId id="276" r:id="rId12"/>
    <p:sldId id="286" r:id="rId13"/>
    <p:sldId id="284" r:id="rId14"/>
    <p:sldId id="285" r:id="rId15"/>
    <p:sldId id="279" r:id="rId16"/>
    <p:sldId id="267" r:id="rId17"/>
    <p:sldId id="277" r:id="rId18"/>
    <p:sldId id="288" r:id="rId19"/>
    <p:sldId id="28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5051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107" d="100"/>
          <a:sy n="107" d="100"/>
        </p:scale>
        <p:origin x="-163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38B6A5-3F16-4093-B575-B616053894D7}" type="doc">
      <dgm:prSet loTypeId="urn:microsoft.com/office/officeart/2005/8/layout/vList4" loCatId="list" qsTypeId="urn:microsoft.com/office/officeart/2005/8/quickstyle/3d2" qsCatId="3D" csTypeId="urn:microsoft.com/office/officeart/2005/8/colors/colorful5" csCatId="colorful" phldr="1"/>
      <dgm:spPr/>
      <dgm:t>
        <a:bodyPr/>
        <a:lstStyle/>
        <a:p>
          <a:endParaRPr lang="en-CA"/>
        </a:p>
      </dgm:t>
    </dgm:pt>
    <dgm:pt modelId="{FDA29680-33BE-49BE-A2EC-A9AEEFAC8241}">
      <dgm:prSet phldrT="[Text]" custT="1"/>
      <dgm:spPr>
        <a:solidFill>
          <a:srgbClr val="003399"/>
        </a:solidFill>
      </dgm:spPr>
      <dgm:t>
        <a:bodyPr/>
        <a:lstStyle/>
        <a:p>
          <a:r>
            <a:rPr lang="en-US" sz="2200" dirty="0" smtClean="0"/>
            <a:t>Ontario’s Highway Traffic Act requires motorists to slow down and move over for stopped emergency vehicles with their lights flashing</a:t>
          </a:r>
        </a:p>
      </dgm:t>
    </dgm:pt>
    <dgm:pt modelId="{23C63ADF-0EA2-4AEB-A8ED-B2D413870BCA}" type="parTrans" cxnId="{9AA30EA2-ABF8-46FB-8FCA-F254448299AF}">
      <dgm:prSet/>
      <dgm:spPr/>
      <dgm:t>
        <a:bodyPr/>
        <a:lstStyle/>
        <a:p>
          <a:endParaRPr lang="en-CA"/>
        </a:p>
      </dgm:t>
    </dgm:pt>
    <dgm:pt modelId="{C84970EE-4578-40E1-AC87-88555DE411F4}" type="sibTrans" cxnId="{9AA30EA2-ABF8-46FB-8FCA-F254448299AF}">
      <dgm:prSet/>
      <dgm:spPr/>
      <dgm:t>
        <a:bodyPr/>
        <a:lstStyle/>
        <a:p>
          <a:endParaRPr lang="en-CA"/>
        </a:p>
      </dgm:t>
    </dgm:pt>
    <dgm:pt modelId="{E7277170-6FF7-4BDF-A117-4044ED348680}">
      <dgm:prSet phldrT="[Text]" custT="1"/>
      <dgm:spPr>
        <a:solidFill>
          <a:srgbClr val="003399"/>
        </a:solidFill>
      </dgm:spPr>
      <dgm:t>
        <a:bodyPr/>
        <a:lstStyle/>
        <a:p>
          <a:r>
            <a:rPr lang="en-CA" sz="2200" dirty="0" smtClean="0"/>
            <a:t>Similar slow down, move over laws applied to roadside assistance vehicles in most provinces and states</a:t>
          </a:r>
          <a:endParaRPr lang="en-CA" sz="2200" dirty="0"/>
        </a:p>
      </dgm:t>
    </dgm:pt>
    <dgm:pt modelId="{89B15CD7-09CD-4E5C-A47C-B0DBB6D75E92}" type="parTrans" cxnId="{4A2ACD35-5806-4933-86D5-CF002E931272}">
      <dgm:prSet/>
      <dgm:spPr/>
      <dgm:t>
        <a:bodyPr/>
        <a:lstStyle/>
        <a:p>
          <a:endParaRPr lang="en-CA"/>
        </a:p>
      </dgm:t>
    </dgm:pt>
    <dgm:pt modelId="{2D367A86-92FF-451C-A196-95BC0FC4B285}" type="sibTrans" cxnId="{4A2ACD35-5806-4933-86D5-CF002E931272}">
      <dgm:prSet/>
      <dgm:spPr/>
      <dgm:t>
        <a:bodyPr/>
        <a:lstStyle/>
        <a:p>
          <a:endParaRPr lang="en-CA"/>
        </a:p>
      </dgm:t>
    </dgm:pt>
    <dgm:pt modelId="{F827A440-E824-46DA-86E1-53DF3E2CB014}">
      <dgm:prSet phldrT="[Text]" custT="1"/>
      <dgm:spPr>
        <a:solidFill>
          <a:srgbClr val="003399"/>
        </a:solidFill>
      </dgm:spPr>
      <dgm:t>
        <a:bodyPr/>
        <a:lstStyle/>
        <a:p>
          <a:r>
            <a:rPr lang="en-CA" sz="2200" dirty="0" smtClean="0"/>
            <a:t>83 percent of Ontarians believed extending slow down, move over provision to roadside assistance vehicles was a good idea</a:t>
          </a:r>
          <a:endParaRPr lang="en-CA" sz="2200" dirty="0"/>
        </a:p>
      </dgm:t>
    </dgm:pt>
    <dgm:pt modelId="{D4075B20-0942-40B0-9422-D8CEB1406530}" type="parTrans" cxnId="{5D6C5783-2631-41B2-8229-323909C8A941}">
      <dgm:prSet/>
      <dgm:spPr/>
      <dgm:t>
        <a:bodyPr/>
        <a:lstStyle/>
        <a:p>
          <a:endParaRPr lang="en-CA"/>
        </a:p>
      </dgm:t>
    </dgm:pt>
    <dgm:pt modelId="{2A504021-4A39-40AB-B93A-D4F110890AE2}" type="sibTrans" cxnId="{5D6C5783-2631-41B2-8229-323909C8A941}">
      <dgm:prSet/>
      <dgm:spPr/>
      <dgm:t>
        <a:bodyPr/>
        <a:lstStyle/>
        <a:p>
          <a:endParaRPr lang="en-CA"/>
        </a:p>
      </dgm:t>
    </dgm:pt>
    <dgm:pt modelId="{6D6A46CC-DA5F-4E63-9089-E1375D3A8408}">
      <dgm:prSet phldrT="[Text]" custT="1"/>
      <dgm:spPr>
        <a:solidFill>
          <a:srgbClr val="003399"/>
        </a:solidFill>
      </dgm:spPr>
      <dgm:t>
        <a:bodyPr/>
        <a:lstStyle/>
        <a:p>
          <a:r>
            <a:rPr lang="en-CA" sz="2200" dirty="0" smtClean="0"/>
            <a:t>Motorists and roadside assistance workers risk injury or death during service calls because passing vehicles were not required to slow down and move over on approach.  </a:t>
          </a:r>
          <a:endParaRPr lang="en-CA" sz="2200" dirty="0"/>
        </a:p>
      </dgm:t>
    </dgm:pt>
    <dgm:pt modelId="{4C2FB675-2820-45AB-8D3F-FBB959945393}" type="parTrans" cxnId="{50AA0BB2-1E8D-4912-A039-87E65024FAD5}">
      <dgm:prSet/>
      <dgm:spPr/>
      <dgm:t>
        <a:bodyPr/>
        <a:lstStyle/>
        <a:p>
          <a:endParaRPr lang="en-US"/>
        </a:p>
      </dgm:t>
    </dgm:pt>
    <dgm:pt modelId="{11A6A94B-AFAE-480A-9A14-5E1B024B7603}" type="sibTrans" cxnId="{50AA0BB2-1E8D-4912-A039-87E65024FAD5}">
      <dgm:prSet/>
      <dgm:spPr/>
      <dgm:t>
        <a:bodyPr/>
        <a:lstStyle/>
        <a:p>
          <a:endParaRPr lang="en-US"/>
        </a:p>
      </dgm:t>
    </dgm:pt>
    <dgm:pt modelId="{D1BDE820-44A7-4EF0-A2AF-1DF8766517F3}" type="pres">
      <dgm:prSet presAssocID="{BE38B6A5-3F16-4093-B575-B616053894D7}" presName="linear" presStyleCnt="0">
        <dgm:presLayoutVars>
          <dgm:dir/>
          <dgm:resizeHandles val="exact"/>
        </dgm:presLayoutVars>
      </dgm:prSet>
      <dgm:spPr/>
      <dgm:t>
        <a:bodyPr/>
        <a:lstStyle/>
        <a:p>
          <a:endParaRPr lang="en-US"/>
        </a:p>
      </dgm:t>
    </dgm:pt>
    <dgm:pt modelId="{F4C530AC-DFFE-47CE-856C-E74BCB2963A0}" type="pres">
      <dgm:prSet presAssocID="{FDA29680-33BE-49BE-A2EC-A9AEEFAC8241}" presName="comp" presStyleCnt="0"/>
      <dgm:spPr/>
    </dgm:pt>
    <dgm:pt modelId="{06CD1E07-A3EE-43BE-A9B8-293FEB6D4D8A}" type="pres">
      <dgm:prSet presAssocID="{FDA29680-33BE-49BE-A2EC-A9AEEFAC8241}" presName="box" presStyleLbl="node1" presStyleIdx="0" presStyleCnt="4" custLinFactNeighborY="-2745"/>
      <dgm:spPr/>
      <dgm:t>
        <a:bodyPr/>
        <a:lstStyle/>
        <a:p>
          <a:endParaRPr lang="en-CA"/>
        </a:p>
      </dgm:t>
    </dgm:pt>
    <dgm:pt modelId="{1E226933-0D9E-46AC-84E6-0326AED98A6A}" type="pres">
      <dgm:prSet presAssocID="{FDA29680-33BE-49BE-A2EC-A9AEEFAC8241}" presName="img" presStyleLbl="fgImgPlace1" presStyleIdx="0" presStyleCnt="4"/>
      <dgm:spPr>
        <a:blipFill rotWithShape="1">
          <a:blip xmlns:r="http://schemas.openxmlformats.org/officeDocument/2006/relationships" r:embed="rId1"/>
          <a:stretch>
            <a:fillRect/>
          </a:stretch>
        </a:blipFill>
      </dgm:spPr>
      <dgm:t>
        <a:bodyPr/>
        <a:lstStyle/>
        <a:p>
          <a:endParaRPr lang="en-US"/>
        </a:p>
      </dgm:t>
    </dgm:pt>
    <dgm:pt modelId="{46B9BC51-571D-4FB6-AE3D-8F623F991CB0}" type="pres">
      <dgm:prSet presAssocID="{FDA29680-33BE-49BE-A2EC-A9AEEFAC8241}" presName="text" presStyleLbl="node1" presStyleIdx="0" presStyleCnt="4">
        <dgm:presLayoutVars>
          <dgm:bulletEnabled val="1"/>
        </dgm:presLayoutVars>
      </dgm:prSet>
      <dgm:spPr/>
      <dgm:t>
        <a:bodyPr/>
        <a:lstStyle/>
        <a:p>
          <a:endParaRPr lang="en-CA"/>
        </a:p>
      </dgm:t>
    </dgm:pt>
    <dgm:pt modelId="{FB49EA47-8372-4407-9393-6F0EBA8CDD7F}" type="pres">
      <dgm:prSet presAssocID="{C84970EE-4578-40E1-AC87-88555DE411F4}" presName="spacer" presStyleCnt="0"/>
      <dgm:spPr/>
    </dgm:pt>
    <dgm:pt modelId="{A53129A3-5295-4FC6-A71A-B38D35BC29EC}" type="pres">
      <dgm:prSet presAssocID="{6D6A46CC-DA5F-4E63-9089-E1375D3A8408}" presName="comp" presStyleCnt="0"/>
      <dgm:spPr/>
    </dgm:pt>
    <dgm:pt modelId="{1BAD47A7-0FB4-4C0B-BB1B-10D6913E8D71}" type="pres">
      <dgm:prSet presAssocID="{6D6A46CC-DA5F-4E63-9089-E1375D3A8408}" presName="box" presStyleLbl="node1" presStyleIdx="1" presStyleCnt="4"/>
      <dgm:spPr/>
      <dgm:t>
        <a:bodyPr/>
        <a:lstStyle/>
        <a:p>
          <a:endParaRPr lang="en-US"/>
        </a:p>
      </dgm:t>
    </dgm:pt>
    <dgm:pt modelId="{9E358770-9AD0-4CD3-BA65-FBF6E9940B24}" type="pres">
      <dgm:prSet presAssocID="{6D6A46CC-DA5F-4E63-9089-E1375D3A8408}" presName="img" presStyleLbl="fgImgPlace1" presStyleIdx="1" presStyleCnt="4"/>
      <dgm:spPr>
        <a:blipFill>
          <a:blip xmlns:r="http://schemas.openxmlformats.org/officeDocument/2006/relationships" r:embed="rId2" cstate="screen">
            <a:extLst>
              <a:ext uri="{28A0092B-C50C-407E-A947-70E740481C1C}">
                <a14:useLocalDpi xmlns:a14="http://schemas.microsoft.com/office/drawing/2010/main"/>
              </a:ext>
            </a:extLst>
          </a:blip>
          <a:stretch>
            <a:fillRect/>
          </a:stretch>
        </a:blipFill>
      </dgm:spPr>
      <dgm:t>
        <a:bodyPr/>
        <a:lstStyle/>
        <a:p>
          <a:endParaRPr lang="en-US"/>
        </a:p>
      </dgm:t>
    </dgm:pt>
    <dgm:pt modelId="{580B7D70-7E18-475A-B4E8-4799540993A4}" type="pres">
      <dgm:prSet presAssocID="{6D6A46CC-DA5F-4E63-9089-E1375D3A8408}" presName="text" presStyleLbl="node1" presStyleIdx="1" presStyleCnt="4">
        <dgm:presLayoutVars>
          <dgm:bulletEnabled val="1"/>
        </dgm:presLayoutVars>
      </dgm:prSet>
      <dgm:spPr/>
      <dgm:t>
        <a:bodyPr/>
        <a:lstStyle/>
        <a:p>
          <a:endParaRPr lang="en-US"/>
        </a:p>
      </dgm:t>
    </dgm:pt>
    <dgm:pt modelId="{94A12EA7-7B8D-43F4-A3B8-9C08C9DE2C33}" type="pres">
      <dgm:prSet presAssocID="{11A6A94B-AFAE-480A-9A14-5E1B024B7603}" presName="spacer" presStyleCnt="0"/>
      <dgm:spPr/>
    </dgm:pt>
    <dgm:pt modelId="{01514898-023C-473B-BAF9-E7B79D38FE7C}" type="pres">
      <dgm:prSet presAssocID="{E7277170-6FF7-4BDF-A117-4044ED348680}" presName="comp" presStyleCnt="0"/>
      <dgm:spPr/>
    </dgm:pt>
    <dgm:pt modelId="{F11ABC12-5B8C-492D-9C5F-AAB935054B52}" type="pres">
      <dgm:prSet presAssocID="{E7277170-6FF7-4BDF-A117-4044ED348680}" presName="box" presStyleLbl="node1" presStyleIdx="2" presStyleCnt="4"/>
      <dgm:spPr/>
      <dgm:t>
        <a:bodyPr/>
        <a:lstStyle/>
        <a:p>
          <a:endParaRPr lang="en-CA"/>
        </a:p>
      </dgm:t>
    </dgm:pt>
    <dgm:pt modelId="{AF0F12EC-886E-4D4B-B889-C0D2EE95257B}" type="pres">
      <dgm:prSet presAssocID="{E7277170-6FF7-4BDF-A117-4044ED348680}" presName="img" presStyleLbl="fgImgPlace1" presStyleIdx="2" presStyleCnt="4"/>
      <dgm:spPr>
        <a:blipFill rotWithShape="1">
          <a:blip xmlns:r="http://schemas.openxmlformats.org/officeDocument/2006/relationships" r:embed="rId3"/>
          <a:stretch>
            <a:fillRect/>
          </a:stretch>
        </a:blipFill>
      </dgm:spPr>
      <dgm:t>
        <a:bodyPr/>
        <a:lstStyle/>
        <a:p>
          <a:endParaRPr lang="en-US"/>
        </a:p>
      </dgm:t>
    </dgm:pt>
    <dgm:pt modelId="{1EED02CB-D149-4808-8B41-68900E55B3E9}" type="pres">
      <dgm:prSet presAssocID="{E7277170-6FF7-4BDF-A117-4044ED348680}" presName="text" presStyleLbl="node1" presStyleIdx="2" presStyleCnt="4">
        <dgm:presLayoutVars>
          <dgm:bulletEnabled val="1"/>
        </dgm:presLayoutVars>
      </dgm:prSet>
      <dgm:spPr/>
      <dgm:t>
        <a:bodyPr/>
        <a:lstStyle/>
        <a:p>
          <a:endParaRPr lang="en-CA"/>
        </a:p>
      </dgm:t>
    </dgm:pt>
    <dgm:pt modelId="{E73EF9D2-90E8-4C0E-945D-5B30AA4CAFEE}" type="pres">
      <dgm:prSet presAssocID="{2D367A86-92FF-451C-A196-95BC0FC4B285}" presName="spacer" presStyleCnt="0"/>
      <dgm:spPr/>
    </dgm:pt>
    <dgm:pt modelId="{7BEA2709-3BB8-4B37-804F-03B05D7D22DB}" type="pres">
      <dgm:prSet presAssocID="{F827A440-E824-46DA-86E1-53DF3E2CB014}" presName="comp" presStyleCnt="0"/>
      <dgm:spPr/>
    </dgm:pt>
    <dgm:pt modelId="{DC8F028D-8600-425F-AA53-19FCA478E51F}" type="pres">
      <dgm:prSet presAssocID="{F827A440-E824-46DA-86E1-53DF3E2CB014}" presName="box" presStyleLbl="node1" presStyleIdx="3" presStyleCnt="4" custLinFactNeighborY="-4000"/>
      <dgm:spPr/>
      <dgm:t>
        <a:bodyPr/>
        <a:lstStyle/>
        <a:p>
          <a:endParaRPr lang="en-CA"/>
        </a:p>
      </dgm:t>
    </dgm:pt>
    <dgm:pt modelId="{2FCB7BCE-6B23-4C96-930A-5BEC93B2E9B1}" type="pres">
      <dgm:prSet presAssocID="{F827A440-E824-46DA-86E1-53DF3E2CB014}" presName="img" presStyleLbl="fgImgPlace1" presStyleIdx="3" presStyleCnt="4"/>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t>
        <a:bodyPr/>
        <a:lstStyle/>
        <a:p>
          <a:endParaRPr lang="en-US"/>
        </a:p>
      </dgm:t>
    </dgm:pt>
    <dgm:pt modelId="{865624B3-7CC1-449E-9D87-5D6594F21794}" type="pres">
      <dgm:prSet presAssocID="{F827A440-E824-46DA-86E1-53DF3E2CB014}" presName="text" presStyleLbl="node1" presStyleIdx="3" presStyleCnt="4">
        <dgm:presLayoutVars>
          <dgm:bulletEnabled val="1"/>
        </dgm:presLayoutVars>
      </dgm:prSet>
      <dgm:spPr/>
      <dgm:t>
        <a:bodyPr/>
        <a:lstStyle/>
        <a:p>
          <a:endParaRPr lang="en-CA"/>
        </a:p>
      </dgm:t>
    </dgm:pt>
  </dgm:ptLst>
  <dgm:cxnLst>
    <dgm:cxn modelId="{08078630-7A7D-4757-B0F6-FC52E47E73E5}" type="presOf" srcId="{BE38B6A5-3F16-4093-B575-B616053894D7}" destId="{D1BDE820-44A7-4EF0-A2AF-1DF8766517F3}" srcOrd="0" destOrd="0" presId="urn:microsoft.com/office/officeart/2005/8/layout/vList4"/>
    <dgm:cxn modelId="{26489669-208F-4CDA-BAA0-E250672B571F}" type="presOf" srcId="{6D6A46CC-DA5F-4E63-9089-E1375D3A8408}" destId="{1BAD47A7-0FB4-4C0B-BB1B-10D6913E8D71}" srcOrd="0" destOrd="0" presId="urn:microsoft.com/office/officeart/2005/8/layout/vList4"/>
    <dgm:cxn modelId="{807E1DCD-4FF4-41B5-9867-B9BF982E63C3}" type="presOf" srcId="{F827A440-E824-46DA-86E1-53DF3E2CB014}" destId="{DC8F028D-8600-425F-AA53-19FCA478E51F}" srcOrd="0" destOrd="0" presId="urn:microsoft.com/office/officeart/2005/8/layout/vList4"/>
    <dgm:cxn modelId="{ED38CA46-DF5A-4A0C-812B-5E9B2558B6DD}" type="presOf" srcId="{FDA29680-33BE-49BE-A2EC-A9AEEFAC8241}" destId="{06CD1E07-A3EE-43BE-A9B8-293FEB6D4D8A}" srcOrd="0" destOrd="0" presId="urn:microsoft.com/office/officeart/2005/8/layout/vList4"/>
    <dgm:cxn modelId="{925A927F-BB51-4402-ADC1-FB855BB13B29}" type="presOf" srcId="{E7277170-6FF7-4BDF-A117-4044ED348680}" destId="{F11ABC12-5B8C-492D-9C5F-AAB935054B52}" srcOrd="0" destOrd="0" presId="urn:microsoft.com/office/officeart/2005/8/layout/vList4"/>
    <dgm:cxn modelId="{9F82A269-9D25-4E79-AF5A-43817384D0AA}" type="presOf" srcId="{E7277170-6FF7-4BDF-A117-4044ED348680}" destId="{1EED02CB-D149-4808-8B41-68900E55B3E9}" srcOrd="1" destOrd="0" presId="urn:microsoft.com/office/officeart/2005/8/layout/vList4"/>
    <dgm:cxn modelId="{85C394D3-9630-4002-8132-FD0FE9D7D79A}" type="presOf" srcId="{6D6A46CC-DA5F-4E63-9089-E1375D3A8408}" destId="{580B7D70-7E18-475A-B4E8-4799540993A4}" srcOrd="1" destOrd="0" presId="urn:microsoft.com/office/officeart/2005/8/layout/vList4"/>
    <dgm:cxn modelId="{5EFBE93D-5B59-44DC-971B-7D2582B4A29D}" type="presOf" srcId="{F827A440-E824-46DA-86E1-53DF3E2CB014}" destId="{865624B3-7CC1-449E-9D87-5D6594F21794}" srcOrd="1" destOrd="0" presId="urn:microsoft.com/office/officeart/2005/8/layout/vList4"/>
    <dgm:cxn modelId="{50AA0BB2-1E8D-4912-A039-87E65024FAD5}" srcId="{BE38B6A5-3F16-4093-B575-B616053894D7}" destId="{6D6A46CC-DA5F-4E63-9089-E1375D3A8408}" srcOrd="1" destOrd="0" parTransId="{4C2FB675-2820-45AB-8D3F-FBB959945393}" sibTransId="{11A6A94B-AFAE-480A-9A14-5E1B024B7603}"/>
    <dgm:cxn modelId="{9AA30EA2-ABF8-46FB-8FCA-F254448299AF}" srcId="{BE38B6A5-3F16-4093-B575-B616053894D7}" destId="{FDA29680-33BE-49BE-A2EC-A9AEEFAC8241}" srcOrd="0" destOrd="0" parTransId="{23C63ADF-0EA2-4AEB-A8ED-B2D413870BCA}" sibTransId="{C84970EE-4578-40E1-AC87-88555DE411F4}"/>
    <dgm:cxn modelId="{5D6C5783-2631-41B2-8229-323909C8A941}" srcId="{BE38B6A5-3F16-4093-B575-B616053894D7}" destId="{F827A440-E824-46DA-86E1-53DF3E2CB014}" srcOrd="3" destOrd="0" parTransId="{D4075B20-0942-40B0-9422-D8CEB1406530}" sibTransId="{2A504021-4A39-40AB-B93A-D4F110890AE2}"/>
    <dgm:cxn modelId="{4A2ACD35-5806-4933-86D5-CF002E931272}" srcId="{BE38B6A5-3F16-4093-B575-B616053894D7}" destId="{E7277170-6FF7-4BDF-A117-4044ED348680}" srcOrd="2" destOrd="0" parTransId="{89B15CD7-09CD-4E5C-A47C-B0DBB6D75E92}" sibTransId="{2D367A86-92FF-451C-A196-95BC0FC4B285}"/>
    <dgm:cxn modelId="{D98313D4-08EF-49F4-BAF8-6B8E26E9BCB0}" type="presOf" srcId="{FDA29680-33BE-49BE-A2EC-A9AEEFAC8241}" destId="{46B9BC51-571D-4FB6-AE3D-8F623F991CB0}" srcOrd="1" destOrd="0" presId="urn:microsoft.com/office/officeart/2005/8/layout/vList4"/>
    <dgm:cxn modelId="{24742B33-AA20-4809-AD4C-EBD6A50608E8}" type="presParOf" srcId="{D1BDE820-44A7-4EF0-A2AF-1DF8766517F3}" destId="{F4C530AC-DFFE-47CE-856C-E74BCB2963A0}" srcOrd="0" destOrd="0" presId="urn:microsoft.com/office/officeart/2005/8/layout/vList4"/>
    <dgm:cxn modelId="{5FE0C51A-CA26-4E35-B7C4-29CCE8896102}" type="presParOf" srcId="{F4C530AC-DFFE-47CE-856C-E74BCB2963A0}" destId="{06CD1E07-A3EE-43BE-A9B8-293FEB6D4D8A}" srcOrd="0" destOrd="0" presId="urn:microsoft.com/office/officeart/2005/8/layout/vList4"/>
    <dgm:cxn modelId="{966A8FF4-D6A6-4A98-BA54-D7FE98523136}" type="presParOf" srcId="{F4C530AC-DFFE-47CE-856C-E74BCB2963A0}" destId="{1E226933-0D9E-46AC-84E6-0326AED98A6A}" srcOrd="1" destOrd="0" presId="urn:microsoft.com/office/officeart/2005/8/layout/vList4"/>
    <dgm:cxn modelId="{0D131B9C-1548-4024-A14B-CA52DFAE7D5D}" type="presParOf" srcId="{F4C530AC-DFFE-47CE-856C-E74BCB2963A0}" destId="{46B9BC51-571D-4FB6-AE3D-8F623F991CB0}" srcOrd="2" destOrd="0" presId="urn:microsoft.com/office/officeart/2005/8/layout/vList4"/>
    <dgm:cxn modelId="{7AC6DA5C-4097-4C17-94FC-A703B9D1BBD1}" type="presParOf" srcId="{D1BDE820-44A7-4EF0-A2AF-1DF8766517F3}" destId="{FB49EA47-8372-4407-9393-6F0EBA8CDD7F}" srcOrd="1" destOrd="0" presId="urn:microsoft.com/office/officeart/2005/8/layout/vList4"/>
    <dgm:cxn modelId="{9FCDC992-E412-4513-8C18-FFAA1601E64B}" type="presParOf" srcId="{D1BDE820-44A7-4EF0-A2AF-1DF8766517F3}" destId="{A53129A3-5295-4FC6-A71A-B38D35BC29EC}" srcOrd="2" destOrd="0" presId="urn:microsoft.com/office/officeart/2005/8/layout/vList4"/>
    <dgm:cxn modelId="{5A974D5A-FBEC-451B-93BB-ACCBFD8269EF}" type="presParOf" srcId="{A53129A3-5295-4FC6-A71A-B38D35BC29EC}" destId="{1BAD47A7-0FB4-4C0B-BB1B-10D6913E8D71}" srcOrd="0" destOrd="0" presId="urn:microsoft.com/office/officeart/2005/8/layout/vList4"/>
    <dgm:cxn modelId="{24F65B1F-DA3D-495D-903E-3A036C6764EE}" type="presParOf" srcId="{A53129A3-5295-4FC6-A71A-B38D35BC29EC}" destId="{9E358770-9AD0-4CD3-BA65-FBF6E9940B24}" srcOrd="1" destOrd="0" presId="urn:microsoft.com/office/officeart/2005/8/layout/vList4"/>
    <dgm:cxn modelId="{DE271255-2C79-44BB-A662-DDDA008B154B}" type="presParOf" srcId="{A53129A3-5295-4FC6-A71A-B38D35BC29EC}" destId="{580B7D70-7E18-475A-B4E8-4799540993A4}" srcOrd="2" destOrd="0" presId="urn:microsoft.com/office/officeart/2005/8/layout/vList4"/>
    <dgm:cxn modelId="{00D18DAF-39BB-4953-B619-AE875ADF30CA}" type="presParOf" srcId="{D1BDE820-44A7-4EF0-A2AF-1DF8766517F3}" destId="{94A12EA7-7B8D-43F4-A3B8-9C08C9DE2C33}" srcOrd="3" destOrd="0" presId="urn:microsoft.com/office/officeart/2005/8/layout/vList4"/>
    <dgm:cxn modelId="{1C1811A3-9D9F-44C5-B019-E5D23132F77C}" type="presParOf" srcId="{D1BDE820-44A7-4EF0-A2AF-1DF8766517F3}" destId="{01514898-023C-473B-BAF9-E7B79D38FE7C}" srcOrd="4" destOrd="0" presId="urn:microsoft.com/office/officeart/2005/8/layout/vList4"/>
    <dgm:cxn modelId="{74D04C5E-6F39-44D3-9BF9-86E395F2BDD5}" type="presParOf" srcId="{01514898-023C-473B-BAF9-E7B79D38FE7C}" destId="{F11ABC12-5B8C-492D-9C5F-AAB935054B52}" srcOrd="0" destOrd="0" presId="urn:microsoft.com/office/officeart/2005/8/layout/vList4"/>
    <dgm:cxn modelId="{4C2A64EA-8E1B-48B8-A165-1D99F9CBE879}" type="presParOf" srcId="{01514898-023C-473B-BAF9-E7B79D38FE7C}" destId="{AF0F12EC-886E-4D4B-B889-C0D2EE95257B}" srcOrd="1" destOrd="0" presId="urn:microsoft.com/office/officeart/2005/8/layout/vList4"/>
    <dgm:cxn modelId="{B73D1F89-7C8C-4D31-AD99-6D9B26918D5F}" type="presParOf" srcId="{01514898-023C-473B-BAF9-E7B79D38FE7C}" destId="{1EED02CB-D149-4808-8B41-68900E55B3E9}" srcOrd="2" destOrd="0" presId="urn:microsoft.com/office/officeart/2005/8/layout/vList4"/>
    <dgm:cxn modelId="{81432C31-AB07-49A2-962E-E3CFDC606B1D}" type="presParOf" srcId="{D1BDE820-44A7-4EF0-A2AF-1DF8766517F3}" destId="{E73EF9D2-90E8-4C0E-945D-5B30AA4CAFEE}" srcOrd="5" destOrd="0" presId="urn:microsoft.com/office/officeart/2005/8/layout/vList4"/>
    <dgm:cxn modelId="{0710D27E-B54E-421E-B77D-89D35E04F2F9}" type="presParOf" srcId="{D1BDE820-44A7-4EF0-A2AF-1DF8766517F3}" destId="{7BEA2709-3BB8-4B37-804F-03B05D7D22DB}" srcOrd="6" destOrd="0" presId="urn:microsoft.com/office/officeart/2005/8/layout/vList4"/>
    <dgm:cxn modelId="{53710AFC-DFCD-4EF0-AE8B-9DBD7C903C28}" type="presParOf" srcId="{7BEA2709-3BB8-4B37-804F-03B05D7D22DB}" destId="{DC8F028D-8600-425F-AA53-19FCA478E51F}" srcOrd="0" destOrd="0" presId="urn:microsoft.com/office/officeart/2005/8/layout/vList4"/>
    <dgm:cxn modelId="{1C6DFFBC-ED76-47BA-9F31-CFAE47BB4D36}" type="presParOf" srcId="{7BEA2709-3BB8-4B37-804F-03B05D7D22DB}" destId="{2FCB7BCE-6B23-4C96-930A-5BEC93B2E9B1}" srcOrd="1" destOrd="0" presId="urn:microsoft.com/office/officeart/2005/8/layout/vList4"/>
    <dgm:cxn modelId="{2997897F-EE90-485F-BDFD-81E71DDB7210}" type="presParOf" srcId="{7BEA2709-3BB8-4B37-804F-03B05D7D22DB}" destId="{865624B3-7CC1-449E-9D87-5D6594F21794}"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D1E07-A3EE-43BE-A9B8-293FEB6D4D8A}">
      <dsp:nvSpPr>
        <dsp:cNvPr id="0" name=""/>
        <dsp:cNvSpPr/>
      </dsp:nvSpPr>
      <dsp:spPr>
        <a:xfrm>
          <a:off x="0" y="0"/>
          <a:ext cx="8496944" cy="1238481"/>
        </a:xfrm>
        <a:prstGeom prst="roundRect">
          <a:avLst>
            <a:gd name="adj" fmla="val 10000"/>
          </a:avLst>
        </a:prstGeom>
        <a:solidFill>
          <a:srgbClr val="0033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Ontario’s Highway Traffic Act requires motorists to slow down and move over for stopped emergency vehicles with their lights flashing</a:t>
          </a:r>
        </a:p>
      </dsp:txBody>
      <dsp:txXfrm>
        <a:off x="1823236" y="0"/>
        <a:ext cx="6673707" cy="1238481"/>
      </dsp:txXfrm>
    </dsp:sp>
    <dsp:sp modelId="{1E226933-0D9E-46AC-84E6-0326AED98A6A}">
      <dsp:nvSpPr>
        <dsp:cNvPr id="0" name=""/>
        <dsp:cNvSpPr/>
      </dsp:nvSpPr>
      <dsp:spPr>
        <a:xfrm>
          <a:off x="123848" y="123848"/>
          <a:ext cx="1699388" cy="990785"/>
        </a:xfrm>
        <a:prstGeom prst="roundRect">
          <a:avLst>
            <a:gd name="adj" fmla="val 10000"/>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BAD47A7-0FB4-4C0B-BB1B-10D6913E8D71}">
      <dsp:nvSpPr>
        <dsp:cNvPr id="0" name=""/>
        <dsp:cNvSpPr/>
      </dsp:nvSpPr>
      <dsp:spPr>
        <a:xfrm>
          <a:off x="0" y="1362329"/>
          <a:ext cx="8496944" cy="1238481"/>
        </a:xfrm>
        <a:prstGeom prst="roundRect">
          <a:avLst>
            <a:gd name="adj" fmla="val 10000"/>
          </a:avLst>
        </a:prstGeom>
        <a:solidFill>
          <a:srgbClr val="0033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CA" sz="2200" kern="1200" dirty="0" smtClean="0"/>
            <a:t>Motorists and roadside assistance workers risk injury or death during service calls because passing vehicles were not required to slow down and move over on approach.  </a:t>
          </a:r>
          <a:endParaRPr lang="en-CA" sz="2200" kern="1200" dirty="0"/>
        </a:p>
      </dsp:txBody>
      <dsp:txXfrm>
        <a:off x="1823236" y="1362329"/>
        <a:ext cx="6673707" cy="1238481"/>
      </dsp:txXfrm>
    </dsp:sp>
    <dsp:sp modelId="{9E358770-9AD0-4CD3-BA65-FBF6E9940B24}">
      <dsp:nvSpPr>
        <dsp:cNvPr id="0" name=""/>
        <dsp:cNvSpPr/>
      </dsp:nvSpPr>
      <dsp:spPr>
        <a:xfrm>
          <a:off x="123848" y="1486177"/>
          <a:ext cx="1699388" cy="990785"/>
        </a:xfrm>
        <a:prstGeom prst="roundRect">
          <a:avLst>
            <a:gd name="adj" fmla="val 10000"/>
          </a:avLst>
        </a:prstGeom>
        <a:blipFill>
          <a:blip xmlns:r="http://schemas.openxmlformats.org/officeDocument/2006/relationships" r:embed="rId2" cstate="screen">
            <a:extLst>
              <a:ext uri="{28A0092B-C50C-407E-A947-70E740481C1C}">
                <a14:useLocalDpi xmlns:a14="http://schemas.microsoft.com/office/drawing/2010/main"/>
              </a:ext>
            </a:extLst>
          </a:blip>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F11ABC12-5B8C-492D-9C5F-AAB935054B52}">
      <dsp:nvSpPr>
        <dsp:cNvPr id="0" name=""/>
        <dsp:cNvSpPr/>
      </dsp:nvSpPr>
      <dsp:spPr>
        <a:xfrm>
          <a:off x="0" y="2724658"/>
          <a:ext cx="8496944" cy="1238481"/>
        </a:xfrm>
        <a:prstGeom prst="roundRect">
          <a:avLst>
            <a:gd name="adj" fmla="val 10000"/>
          </a:avLst>
        </a:prstGeom>
        <a:solidFill>
          <a:srgbClr val="0033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CA" sz="2200" kern="1200" dirty="0" smtClean="0"/>
            <a:t>Similar slow down, move over laws applied to roadside assistance vehicles in most provinces and states</a:t>
          </a:r>
          <a:endParaRPr lang="en-CA" sz="2200" kern="1200" dirty="0"/>
        </a:p>
      </dsp:txBody>
      <dsp:txXfrm>
        <a:off x="1823236" y="2724658"/>
        <a:ext cx="6673707" cy="1238481"/>
      </dsp:txXfrm>
    </dsp:sp>
    <dsp:sp modelId="{AF0F12EC-886E-4D4B-B889-C0D2EE95257B}">
      <dsp:nvSpPr>
        <dsp:cNvPr id="0" name=""/>
        <dsp:cNvSpPr/>
      </dsp:nvSpPr>
      <dsp:spPr>
        <a:xfrm>
          <a:off x="123848" y="2848507"/>
          <a:ext cx="1699388" cy="990785"/>
        </a:xfrm>
        <a:prstGeom prst="roundRect">
          <a:avLst>
            <a:gd name="adj" fmla="val 10000"/>
          </a:avLst>
        </a:prstGeom>
        <a:blipFill rotWithShape="1">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DC8F028D-8600-425F-AA53-19FCA478E51F}">
      <dsp:nvSpPr>
        <dsp:cNvPr id="0" name=""/>
        <dsp:cNvSpPr/>
      </dsp:nvSpPr>
      <dsp:spPr>
        <a:xfrm>
          <a:off x="0" y="4037449"/>
          <a:ext cx="8496944" cy="1238481"/>
        </a:xfrm>
        <a:prstGeom prst="roundRect">
          <a:avLst>
            <a:gd name="adj" fmla="val 10000"/>
          </a:avLst>
        </a:prstGeom>
        <a:solidFill>
          <a:srgbClr val="0033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CA" sz="2200" kern="1200" dirty="0" smtClean="0"/>
            <a:t>83 percent of Ontarians believed extending slow down, move over provision to roadside assistance vehicles was a good idea</a:t>
          </a:r>
          <a:endParaRPr lang="en-CA" sz="2200" kern="1200" dirty="0"/>
        </a:p>
      </dsp:txBody>
      <dsp:txXfrm>
        <a:off x="1823236" y="4037449"/>
        <a:ext cx="6673707" cy="1238481"/>
      </dsp:txXfrm>
    </dsp:sp>
    <dsp:sp modelId="{2FCB7BCE-6B23-4C96-930A-5BEC93B2E9B1}">
      <dsp:nvSpPr>
        <dsp:cNvPr id="0" name=""/>
        <dsp:cNvSpPr/>
      </dsp:nvSpPr>
      <dsp:spPr>
        <a:xfrm>
          <a:off x="123848" y="4210836"/>
          <a:ext cx="1699388" cy="990785"/>
        </a:xfrm>
        <a:prstGeom prst="roundRect">
          <a:avLst>
            <a:gd name="adj" fmla="val 10000"/>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F4779C-BE1A-D24F-A061-6A39706DAD88}" type="datetime1">
              <a:rPr lang="en-CA" smtClean="0"/>
              <a:t>03/06/2016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0F2E67B-2CC6-CF4B-99B2-8036BCF95E0F}" type="slidenum">
              <a:rPr lang="en-US" smtClean="0"/>
              <a:t>‹#›</a:t>
            </a:fld>
            <a:endParaRPr lang="en-US"/>
          </a:p>
        </p:txBody>
      </p:sp>
    </p:spTree>
    <p:extLst>
      <p:ext uri="{BB962C8B-B14F-4D97-AF65-F5344CB8AC3E}">
        <p14:creationId xmlns:p14="http://schemas.microsoft.com/office/powerpoint/2010/main" val="29899930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0591AF-DC32-374C-A6D8-1FD2426502C1}" type="datetime1">
              <a:rPr lang="en-CA" smtClean="0"/>
              <a:t>03/06/2016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111762-7F2E-484C-85C7-36EE08ACD56A}" type="slidenum">
              <a:rPr lang="en-US" smtClean="0"/>
              <a:t>‹#›</a:t>
            </a:fld>
            <a:endParaRPr lang="en-US"/>
          </a:p>
        </p:txBody>
      </p:sp>
    </p:spTree>
    <p:extLst>
      <p:ext uri="{BB962C8B-B14F-4D97-AF65-F5344CB8AC3E}">
        <p14:creationId xmlns:p14="http://schemas.microsoft.com/office/powerpoint/2010/main" val="41858121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CA" dirty="0"/>
          </a:p>
        </p:txBody>
      </p:sp>
      <p:sp>
        <p:nvSpPr>
          <p:cNvPr id="4" name="Slide Number Placeholder 3"/>
          <p:cNvSpPr>
            <a:spLocks noGrp="1"/>
          </p:cNvSpPr>
          <p:nvPr>
            <p:ph type="sldNum" sz="quarter" idx="5"/>
          </p:nvPr>
        </p:nvSpPr>
        <p:spPr/>
        <p:txBody>
          <a:bodyPr/>
          <a:lstStyle/>
          <a:p>
            <a:pPr>
              <a:defRPr/>
            </a:pPr>
            <a:fld id="{FAFCEDCC-5BCF-40E6-B4E7-17ED85349FF1}" type="slidenum">
              <a:rPr lang="en-US" smtClean="0"/>
              <a:pPr>
                <a:defRPr/>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B9D75E04-0EE0-4CB1-B447-57C374678722}" type="slidenum">
              <a:rPr lang="en-GB" smtClean="0"/>
              <a:pPr/>
              <a:t>3</a:t>
            </a:fld>
            <a:endParaRPr lang="en-GB"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CA" i="1" u="sng"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881" indent="-342881" defTabSz="914350">
              <a:spcBef>
                <a:spcPct val="20000"/>
              </a:spcBef>
              <a:buClr>
                <a:srgbClr val="0C2E82"/>
              </a:buClr>
              <a:buFontTx/>
              <a:buChar char="•"/>
              <a:defRPr/>
            </a:pPr>
            <a:endParaRPr lang="en-US" sz="1800" kern="0" dirty="0">
              <a:solidFill>
                <a:srgbClr val="0C2E82"/>
              </a:solidFill>
              <a:latin typeface="Arial"/>
              <a:cs typeface="Arial"/>
            </a:endParaRPr>
          </a:p>
        </p:txBody>
      </p:sp>
      <p:sp>
        <p:nvSpPr>
          <p:cNvPr id="4" name="Slide Number Placeholder 3"/>
          <p:cNvSpPr>
            <a:spLocks noGrp="1"/>
          </p:cNvSpPr>
          <p:nvPr>
            <p:ph type="sldNum" sz="quarter" idx="10"/>
          </p:nvPr>
        </p:nvSpPr>
        <p:spPr/>
        <p:txBody>
          <a:bodyPr/>
          <a:lstStyle/>
          <a:p>
            <a:fld id="{5719CE0A-66DE-4F12-902C-1ED4645E97CA}" type="slidenum">
              <a:rPr lang="en-US" smtClean="0"/>
              <a:pPr/>
              <a:t>5</a:t>
            </a:fld>
            <a:endParaRPr lang="en-US"/>
          </a:p>
        </p:txBody>
      </p:sp>
    </p:spTree>
    <p:extLst>
      <p:ext uri="{BB962C8B-B14F-4D97-AF65-F5344CB8AC3E}">
        <p14:creationId xmlns:p14="http://schemas.microsoft.com/office/powerpoint/2010/main" val="3492333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B9D75E04-0EE0-4CB1-B447-57C374678722}" type="slidenum">
              <a:rPr lang="en-GB" smtClean="0"/>
              <a:pPr/>
              <a:t>6</a:t>
            </a:fld>
            <a:endParaRPr lang="en-GB"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marL="168244" indent="-168244">
              <a:buFont typeface="Arial" pitchFamily="34" charset="0"/>
              <a:buChar char="•"/>
            </a:pPr>
            <a:endParaRPr lang="en-CA" i="0" u="none" baseline="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B9D75E04-0EE0-4CB1-B447-57C374678722}" type="slidenum">
              <a:rPr lang="en-GB" smtClean="0"/>
              <a:pPr/>
              <a:t>9</a:t>
            </a:fld>
            <a:endParaRPr lang="en-GB"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marL="168244" indent="-168244">
              <a:buFont typeface="Arial" pitchFamily="34" charset="0"/>
              <a:buChar char="•"/>
            </a:pPr>
            <a:endParaRPr lang="en-CA" i="0" u="none" baseline="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762000" y="1628800"/>
            <a:ext cx="7698205" cy="58582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5" name="Text Placeholder 2"/>
          <p:cNvSpPr>
            <a:spLocks noGrp="1"/>
          </p:cNvSpPr>
          <p:nvPr>
            <p:ph idx="1" hasCustomPrompt="1"/>
          </p:nvPr>
        </p:nvSpPr>
        <p:spPr>
          <a:xfrm>
            <a:off x="762000" y="2231260"/>
            <a:ext cx="7698205" cy="3790028"/>
          </a:xfrm>
          <a:prstGeom prst="rect">
            <a:avLst/>
          </a:prstGeom>
        </p:spPr>
        <p:txBody>
          <a:bodyPr vert="horz" lIns="91440" tIns="45720" rIns="91440" bIns="45720" rtlCol="0">
            <a:normAutofit/>
          </a:bodyPr>
          <a:lstStyle>
            <a:lvl1pPr>
              <a:defRPr b="1" i="0"/>
            </a:lvl1pPr>
          </a:lstStyle>
          <a:p>
            <a:pPr lvl="0"/>
            <a:r>
              <a:rPr lang="en-US" dirty="0" smtClean="0"/>
              <a:t>Click to edit Master text styles</a:t>
            </a:r>
            <a:endParaRPr lang="en-US" dirty="0"/>
          </a:p>
        </p:txBody>
      </p:sp>
      <p:sp>
        <p:nvSpPr>
          <p:cNvPr id="7" name="Date Placeholder 3"/>
          <p:cNvSpPr>
            <a:spLocks noGrp="1"/>
          </p:cNvSpPr>
          <p:nvPr>
            <p:ph type="dt" sz="half" idx="2"/>
          </p:nvPr>
        </p:nvSpPr>
        <p:spPr>
          <a:xfrm>
            <a:off x="6660232" y="6356350"/>
            <a:ext cx="2133600" cy="365125"/>
          </a:xfrm>
          <a:prstGeom prst="rect">
            <a:avLst/>
          </a:prstGeom>
        </p:spPr>
        <p:txBody>
          <a:bodyPr/>
          <a:lstStyle>
            <a:lvl1pPr algn="r">
              <a:defRPr sz="1000">
                <a:solidFill>
                  <a:srgbClr val="505150"/>
                </a:solidFill>
                <a:latin typeface="Arial"/>
              </a:defRPr>
            </a:lvl1pPr>
          </a:lstStyle>
          <a:p>
            <a:fld id="{AC991DD6-89AD-E34F-A8A9-718409C9292D}" type="datetime4">
              <a:rPr lang="en-CA" smtClean="0"/>
              <a:t>June-3-16</a:t>
            </a:fld>
            <a:endParaRPr lang="en-US" dirty="0"/>
          </a:p>
        </p:txBody>
      </p:sp>
      <p:sp>
        <p:nvSpPr>
          <p:cNvPr id="8" name="Footer Placeholder 4"/>
          <p:cNvSpPr>
            <a:spLocks noGrp="1"/>
          </p:cNvSpPr>
          <p:nvPr>
            <p:ph type="ftr" sz="quarter" idx="3"/>
          </p:nvPr>
        </p:nvSpPr>
        <p:spPr>
          <a:xfrm>
            <a:off x="323528" y="6356350"/>
            <a:ext cx="2895600" cy="365125"/>
          </a:xfrm>
          <a:prstGeom prst="rect">
            <a:avLst/>
          </a:prstGeom>
        </p:spPr>
        <p:txBody>
          <a:bodyPr/>
          <a:lstStyle>
            <a:lvl1pPr algn="l">
              <a:defRPr sz="800">
                <a:solidFill>
                  <a:srgbClr val="505150"/>
                </a:solidFill>
                <a:latin typeface="Arial"/>
              </a:defRPr>
            </a:lvl1pPr>
          </a:lstStyle>
          <a:p>
            <a:pPr>
              <a:defRPr/>
            </a:pPr>
            <a:r>
              <a:rPr lang="en-US" dirty="0" smtClean="0"/>
              <a:t>‹#›</a:t>
            </a:r>
          </a:p>
        </p:txBody>
      </p:sp>
      <p:sp>
        <p:nvSpPr>
          <p:cNvPr id="9" name="Slide Number Placeholder 5"/>
          <p:cNvSpPr>
            <a:spLocks noGrp="1"/>
          </p:cNvSpPr>
          <p:nvPr>
            <p:ph type="sldNum" sz="quarter" idx="4"/>
          </p:nvPr>
        </p:nvSpPr>
        <p:spPr>
          <a:xfrm>
            <a:off x="3667633" y="6356350"/>
            <a:ext cx="1808733" cy="365125"/>
          </a:xfrm>
          <a:prstGeom prst="rect">
            <a:avLst/>
          </a:prstGeom>
        </p:spPr>
        <p:txBody>
          <a:bodyPr/>
          <a:lstStyle>
            <a:lvl1pPr algn="ctr">
              <a:defRPr sz="1000">
                <a:solidFill>
                  <a:srgbClr val="505150"/>
                </a:solidFill>
                <a:latin typeface="Arial"/>
              </a:defRPr>
            </a:lvl1pPr>
          </a:lstStyle>
          <a:p>
            <a:fld id="{AF7E9660-2A01-A74E-8119-312F35361E75}" type="slidenum">
              <a:rPr lang="en-US" smtClean="0"/>
              <a:pPr/>
              <a:t>‹#›</a:t>
            </a:fld>
            <a:endParaRPr lang="en-US" dirty="0"/>
          </a:p>
        </p:txBody>
      </p:sp>
    </p:spTree>
    <p:extLst>
      <p:ext uri="{BB962C8B-B14F-4D97-AF65-F5344CB8AC3E}">
        <p14:creationId xmlns:p14="http://schemas.microsoft.com/office/powerpoint/2010/main" val="3558847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6660232" y="6356350"/>
            <a:ext cx="2133600" cy="365125"/>
          </a:xfrm>
          <a:prstGeom prst="rect">
            <a:avLst/>
          </a:prstGeom>
        </p:spPr>
        <p:txBody>
          <a:bodyPr/>
          <a:lstStyle>
            <a:lvl1pPr algn="r">
              <a:defRPr sz="1000">
                <a:solidFill>
                  <a:srgbClr val="505150"/>
                </a:solidFill>
                <a:latin typeface="Arial"/>
              </a:defRPr>
            </a:lvl1pPr>
          </a:lstStyle>
          <a:p>
            <a:fld id="{A986FA0E-CD5D-1C49-8FF2-80698F3BB986}" type="datetime4">
              <a:rPr lang="en-CA" smtClean="0"/>
              <a:t>June-3-16</a:t>
            </a:fld>
            <a:endParaRPr lang="en-US" dirty="0"/>
          </a:p>
        </p:txBody>
      </p:sp>
      <p:sp>
        <p:nvSpPr>
          <p:cNvPr id="7" name="Footer Placeholder 4"/>
          <p:cNvSpPr>
            <a:spLocks noGrp="1"/>
          </p:cNvSpPr>
          <p:nvPr>
            <p:ph type="ftr" sz="quarter" idx="3"/>
          </p:nvPr>
        </p:nvSpPr>
        <p:spPr>
          <a:xfrm>
            <a:off x="323528" y="6356350"/>
            <a:ext cx="2895600" cy="365125"/>
          </a:xfrm>
          <a:prstGeom prst="rect">
            <a:avLst/>
          </a:prstGeom>
        </p:spPr>
        <p:txBody>
          <a:bodyPr/>
          <a:lstStyle>
            <a:lvl1pPr algn="l">
              <a:defRPr sz="800">
                <a:solidFill>
                  <a:srgbClr val="505150"/>
                </a:solidFill>
                <a:latin typeface="Arial"/>
              </a:defRPr>
            </a:lvl1pPr>
          </a:lstStyle>
          <a:p>
            <a:pPr>
              <a:defRPr/>
            </a:pPr>
            <a:r>
              <a:rPr lang="en-US" dirty="0" smtClean="0"/>
              <a:t>‹#›</a:t>
            </a:r>
          </a:p>
        </p:txBody>
      </p:sp>
      <p:sp>
        <p:nvSpPr>
          <p:cNvPr id="8" name="Slide Number Placeholder 5"/>
          <p:cNvSpPr>
            <a:spLocks noGrp="1"/>
          </p:cNvSpPr>
          <p:nvPr>
            <p:ph type="sldNum" sz="quarter" idx="4"/>
          </p:nvPr>
        </p:nvSpPr>
        <p:spPr>
          <a:xfrm>
            <a:off x="3667633" y="6356350"/>
            <a:ext cx="1808733" cy="365125"/>
          </a:xfrm>
          <a:prstGeom prst="rect">
            <a:avLst/>
          </a:prstGeom>
        </p:spPr>
        <p:txBody>
          <a:bodyPr/>
          <a:lstStyle>
            <a:lvl1pPr algn="ctr">
              <a:defRPr sz="1000">
                <a:solidFill>
                  <a:srgbClr val="505150"/>
                </a:solidFill>
                <a:latin typeface="Arial"/>
              </a:defRPr>
            </a:lvl1pPr>
          </a:lstStyle>
          <a:p>
            <a:fld id="{AF7E9660-2A01-A74E-8119-312F35361E75}" type="slidenum">
              <a:rPr lang="en-US" smtClean="0"/>
              <a:pPr/>
              <a:t>‹#›</a:t>
            </a:fld>
            <a:endParaRPr lang="en-US" dirty="0"/>
          </a:p>
        </p:txBody>
      </p:sp>
    </p:spTree>
    <p:extLst>
      <p:ext uri="{BB962C8B-B14F-4D97-AF65-F5344CB8AC3E}">
        <p14:creationId xmlns:p14="http://schemas.microsoft.com/office/powerpoint/2010/main" val="4056758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348880"/>
            <a:ext cx="5111750" cy="37772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27584" y="2348880"/>
            <a:ext cx="2637929" cy="37772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6553200" y="6356350"/>
            <a:ext cx="2133600" cy="365125"/>
          </a:xfrm>
          <a:prstGeom prst="rect">
            <a:avLst/>
          </a:prstGeom>
        </p:spPr>
        <p:txBody>
          <a:bodyPr/>
          <a:lstStyle>
            <a:lvl1pPr algn="r">
              <a:defRPr/>
            </a:lvl1pPr>
          </a:lstStyle>
          <a:p>
            <a:fld id="{DDD9D35F-D2BE-E447-8F5F-1FB6C339CB3A}" type="datetime4">
              <a:rPr lang="en-CA" smtClean="0"/>
              <a:t>June-3-16</a:t>
            </a:fld>
            <a:endParaRPr lang="en-US" dirty="0"/>
          </a:p>
        </p:txBody>
      </p:sp>
      <p:sp>
        <p:nvSpPr>
          <p:cNvPr id="9" name="Footer Placeholder 4"/>
          <p:cNvSpPr>
            <a:spLocks noGrp="1"/>
          </p:cNvSpPr>
          <p:nvPr>
            <p:ph type="ftr" sz="quarter" idx="11"/>
          </p:nvPr>
        </p:nvSpPr>
        <p:spPr>
          <a:xfrm>
            <a:off x="457200" y="6356350"/>
            <a:ext cx="2895600" cy="365125"/>
          </a:xfrm>
          <a:prstGeom prst="rect">
            <a:avLst/>
          </a:prstGeom>
        </p:spPr>
        <p:txBody>
          <a:bodyPr/>
          <a:lstStyle>
            <a:lvl1pPr algn="l">
              <a:defRPr/>
            </a:lvl1pPr>
          </a:lstStyle>
          <a:p>
            <a:r>
              <a:rPr lang="en-US" dirty="0" smtClean="0"/>
              <a:t>‹#›</a:t>
            </a:r>
            <a:endParaRPr lang="en-US" dirty="0"/>
          </a:p>
        </p:txBody>
      </p:sp>
      <p:sp>
        <p:nvSpPr>
          <p:cNvPr id="10" name="Slide Number Placeholder 5"/>
          <p:cNvSpPr>
            <a:spLocks noGrp="1"/>
          </p:cNvSpPr>
          <p:nvPr>
            <p:ph type="sldNum" sz="quarter" idx="12"/>
          </p:nvPr>
        </p:nvSpPr>
        <p:spPr>
          <a:xfrm>
            <a:off x="3706222" y="6356350"/>
            <a:ext cx="1808733" cy="365125"/>
          </a:xfrm>
          <a:prstGeom prst="rect">
            <a:avLst/>
          </a:prstGeom>
        </p:spPr>
        <p:txBody>
          <a:bodyPr/>
          <a:lstStyle>
            <a:lvl1pPr algn="ctr">
              <a:defRPr/>
            </a:lvl1pPr>
          </a:lstStyle>
          <a:p>
            <a:endParaRPr lang="en-US" dirty="0"/>
          </a:p>
        </p:txBody>
      </p:sp>
      <p:sp>
        <p:nvSpPr>
          <p:cNvPr id="13" name="Title 1"/>
          <p:cNvSpPr txBox="1">
            <a:spLocks/>
          </p:cNvSpPr>
          <p:nvPr userDrawn="1"/>
        </p:nvSpPr>
        <p:spPr>
          <a:xfrm>
            <a:off x="762000" y="1628800"/>
            <a:ext cx="7698205" cy="58582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b="0" i="0" kern="1200">
                <a:solidFill>
                  <a:srgbClr val="003399"/>
                </a:solidFill>
                <a:latin typeface="Arial"/>
                <a:ea typeface="+mj-ea"/>
                <a:cs typeface="+mj-cs"/>
              </a:defRPr>
            </a:lvl1pPr>
          </a:lstStyle>
          <a:p>
            <a:r>
              <a:rPr lang="en-US" dirty="0" smtClean="0"/>
              <a:t>Click to edit</a:t>
            </a:r>
            <a:endParaRPr lang="en-US" dirty="0"/>
          </a:p>
        </p:txBody>
      </p:sp>
    </p:spTree>
    <p:extLst>
      <p:ext uri="{BB962C8B-B14F-4D97-AF65-F5344CB8AC3E}">
        <p14:creationId xmlns:p14="http://schemas.microsoft.com/office/powerpoint/2010/main" val="3262880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6553200" y="6356350"/>
            <a:ext cx="2133600" cy="365125"/>
          </a:xfrm>
          <a:prstGeom prst="rect">
            <a:avLst/>
          </a:prstGeom>
        </p:spPr>
        <p:txBody>
          <a:bodyPr/>
          <a:lstStyle>
            <a:lvl1pPr algn="r">
              <a:defRPr/>
            </a:lvl1pPr>
          </a:lstStyle>
          <a:p>
            <a:fld id="{8A0A9EA6-A22D-694D-A588-651AACD4409F}" type="datetime4">
              <a:rPr lang="en-CA" smtClean="0"/>
              <a:t>June-3-16</a:t>
            </a:fld>
            <a:endParaRPr lang="en-US" dirty="0"/>
          </a:p>
        </p:txBody>
      </p:sp>
      <p:sp>
        <p:nvSpPr>
          <p:cNvPr id="6" name="Footer Placeholder 4"/>
          <p:cNvSpPr>
            <a:spLocks noGrp="1"/>
          </p:cNvSpPr>
          <p:nvPr>
            <p:ph type="ftr" sz="quarter" idx="11"/>
          </p:nvPr>
        </p:nvSpPr>
        <p:spPr>
          <a:xfrm>
            <a:off x="457200" y="6356350"/>
            <a:ext cx="2895600" cy="365125"/>
          </a:xfrm>
          <a:prstGeom prst="rect">
            <a:avLst/>
          </a:prstGeom>
        </p:spPr>
        <p:txBody>
          <a:bodyPr/>
          <a:lstStyle>
            <a:lvl1pPr algn="l">
              <a:defRPr/>
            </a:lvl1pPr>
          </a:lstStyle>
          <a:p>
            <a:r>
              <a:rPr lang="en-US" dirty="0" smtClean="0"/>
              <a:t>‹#›</a:t>
            </a:r>
            <a:endParaRPr lang="en-US" dirty="0"/>
          </a:p>
        </p:txBody>
      </p:sp>
      <p:sp>
        <p:nvSpPr>
          <p:cNvPr id="7" name="Slide Number Placeholder 5"/>
          <p:cNvSpPr>
            <a:spLocks noGrp="1"/>
          </p:cNvSpPr>
          <p:nvPr>
            <p:ph type="sldNum" sz="quarter" idx="12"/>
          </p:nvPr>
        </p:nvSpPr>
        <p:spPr>
          <a:xfrm>
            <a:off x="3706222" y="6356350"/>
            <a:ext cx="1808733" cy="365125"/>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30000050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762000" y="2214622"/>
            <a:ext cx="7698205" cy="3806666"/>
          </a:xfrm>
        </p:spPr>
        <p:txBody>
          <a:bodyPr/>
          <a:lstStyle>
            <a:lvl1pPr>
              <a:defRPr sz="1800" b="0" i="0"/>
            </a:lvl1pPr>
            <a:lvl2pPr>
              <a:defRPr sz="1800" b="0" i="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2"/>
          </p:nvPr>
        </p:nvSpPr>
        <p:spPr>
          <a:xfrm>
            <a:off x="6660232" y="6356350"/>
            <a:ext cx="2133600" cy="365125"/>
          </a:xfrm>
          <a:prstGeom prst="rect">
            <a:avLst/>
          </a:prstGeom>
        </p:spPr>
        <p:txBody>
          <a:bodyPr/>
          <a:lstStyle>
            <a:lvl1pPr algn="r">
              <a:defRPr sz="1000">
                <a:solidFill>
                  <a:srgbClr val="505150"/>
                </a:solidFill>
                <a:latin typeface="Arial"/>
              </a:defRPr>
            </a:lvl1pPr>
          </a:lstStyle>
          <a:p>
            <a:fld id="{2DF25A02-5C35-0A46-AD12-D79A48AD82D9}" type="datetime4">
              <a:rPr lang="en-CA" smtClean="0"/>
              <a:t>June-3-16</a:t>
            </a:fld>
            <a:endParaRPr lang="en-US" dirty="0"/>
          </a:p>
        </p:txBody>
      </p:sp>
      <p:sp>
        <p:nvSpPr>
          <p:cNvPr id="11" name="Footer Placeholder 4"/>
          <p:cNvSpPr>
            <a:spLocks noGrp="1"/>
          </p:cNvSpPr>
          <p:nvPr>
            <p:ph type="ftr" sz="quarter" idx="3"/>
          </p:nvPr>
        </p:nvSpPr>
        <p:spPr>
          <a:xfrm>
            <a:off x="323528" y="6356350"/>
            <a:ext cx="2895600" cy="365125"/>
          </a:xfrm>
          <a:prstGeom prst="rect">
            <a:avLst/>
          </a:prstGeom>
        </p:spPr>
        <p:txBody>
          <a:bodyPr/>
          <a:lstStyle>
            <a:lvl1pPr algn="l">
              <a:defRPr sz="800">
                <a:solidFill>
                  <a:srgbClr val="505150"/>
                </a:solidFill>
                <a:latin typeface="Arial"/>
              </a:defRPr>
            </a:lvl1pPr>
          </a:lstStyle>
          <a:p>
            <a:pPr>
              <a:defRPr/>
            </a:pPr>
            <a:r>
              <a:rPr lang="en-US" dirty="0" smtClean="0"/>
              <a:t>‹#›</a:t>
            </a:r>
          </a:p>
        </p:txBody>
      </p:sp>
      <p:sp>
        <p:nvSpPr>
          <p:cNvPr id="12" name="Slide Number Placeholder 5"/>
          <p:cNvSpPr>
            <a:spLocks noGrp="1"/>
          </p:cNvSpPr>
          <p:nvPr>
            <p:ph type="sldNum" sz="quarter" idx="4"/>
          </p:nvPr>
        </p:nvSpPr>
        <p:spPr>
          <a:xfrm>
            <a:off x="3667633" y="6356350"/>
            <a:ext cx="1808733" cy="365125"/>
          </a:xfrm>
          <a:prstGeom prst="rect">
            <a:avLst/>
          </a:prstGeom>
        </p:spPr>
        <p:txBody>
          <a:bodyPr/>
          <a:lstStyle>
            <a:lvl1pPr algn="ctr">
              <a:defRPr sz="1000">
                <a:solidFill>
                  <a:srgbClr val="505150"/>
                </a:solidFill>
                <a:latin typeface="Arial"/>
              </a:defRPr>
            </a:lvl1pPr>
          </a:lstStyle>
          <a:p>
            <a:fld id="{AF7E9660-2A01-A74E-8119-312F35361E75}" type="slidenum">
              <a:rPr lang="en-US" smtClean="0"/>
              <a:pPr/>
              <a:t>‹#›</a:t>
            </a:fld>
            <a:endParaRPr lang="en-US" dirty="0"/>
          </a:p>
        </p:txBody>
      </p:sp>
    </p:spTree>
    <p:extLst>
      <p:ext uri="{BB962C8B-B14F-4D97-AF65-F5344CB8AC3E}">
        <p14:creationId xmlns:p14="http://schemas.microsoft.com/office/powerpoint/2010/main" val="27149421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1999" y="4509120"/>
            <a:ext cx="7732713" cy="1259855"/>
          </a:xfrm>
        </p:spPr>
        <p:txBody>
          <a:bodyPr anchor="t"/>
          <a:lstStyle>
            <a:lvl1pPr algn="l">
              <a:defRPr sz="3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61999" y="1628801"/>
            <a:ext cx="7732713" cy="27781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0" name="Date Placeholder 3"/>
          <p:cNvSpPr>
            <a:spLocks noGrp="1"/>
          </p:cNvSpPr>
          <p:nvPr>
            <p:ph type="dt" sz="half" idx="2"/>
          </p:nvPr>
        </p:nvSpPr>
        <p:spPr>
          <a:xfrm>
            <a:off x="6660232" y="6356350"/>
            <a:ext cx="2133600" cy="365125"/>
          </a:xfrm>
          <a:prstGeom prst="rect">
            <a:avLst/>
          </a:prstGeom>
        </p:spPr>
        <p:txBody>
          <a:bodyPr/>
          <a:lstStyle>
            <a:lvl1pPr algn="r">
              <a:defRPr sz="1000">
                <a:solidFill>
                  <a:srgbClr val="505150"/>
                </a:solidFill>
                <a:latin typeface="Arial"/>
              </a:defRPr>
            </a:lvl1pPr>
          </a:lstStyle>
          <a:p>
            <a:fld id="{F67FBCCA-B839-3040-ABA6-2F44FCA28314}" type="datetime4">
              <a:rPr lang="en-CA" smtClean="0"/>
              <a:t>June-3-16</a:t>
            </a:fld>
            <a:endParaRPr lang="en-US" dirty="0"/>
          </a:p>
        </p:txBody>
      </p:sp>
      <p:sp>
        <p:nvSpPr>
          <p:cNvPr id="11" name="Footer Placeholder 4"/>
          <p:cNvSpPr>
            <a:spLocks noGrp="1"/>
          </p:cNvSpPr>
          <p:nvPr>
            <p:ph type="ftr" sz="quarter" idx="3"/>
          </p:nvPr>
        </p:nvSpPr>
        <p:spPr>
          <a:xfrm>
            <a:off x="323528" y="6356350"/>
            <a:ext cx="2895600" cy="365125"/>
          </a:xfrm>
          <a:prstGeom prst="rect">
            <a:avLst/>
          </a:prstGeom>
        </p:spPr>
        <p:txBody>
          <a:bodyPr/>
          <a:lstStyle>
            <a:lvl1pPr algn="l">
              <a:defRPr sz="800">
                <a:solidFill>
                  <a:srgbClr val="505150"/>
                </a:solidFill>
                <a:latin typeface="Arial"/>
              </a:defRPr>
            </a:lvl1pPr>
          </a:lstStyle>
          <a:p>
            <a:pPr>
              <a:defRPr/>
            </a:pPr>
            <a:r>
              <a:rPr lang="en-US" dirty="0" smtClean="0"/>
              <a:t>‹#›</a:t>
            </a:r>
          </a:p>
        </p:txBody>
      </p:sp>
      <p:sp>
        <p:nvSpPr>
          <p:cNvPr id="12" name="Slide Number Placeholder 5"/>
          <p:cNvSpPr>
            <a:spLocks noGrp="1"/>
          </p:cNvSpPr>
          <p:nvPr>
            <p:ph type="sldNum" sz="quarter" idx="4"/>
          </p:nvPr>
        </p:nvSpPr>
        <p:spPr>
          <a:xfrm>
            <a:off x="3667633" y="6356350"/>
            <a:ext cx="1808733" cy="365125"/>
          </a:xfrm>
          <a:prstGeom prst="rect">
            <a:avLst/>
          </a:prstGeom>
        </p:spPr>
        <p:txBody>
          <a:bodyPr/>
          <a:lstStyle>
            <a:lvl1pPr algn="ctr">
              <a:defRPr sz="1000">
                <a:solidFill>
                  <a:srgbClr val="505150"/>
                </a:solidFill>
                <a:latin typeface="Arial"/>
              </a:defRPr>
            </a:lvl1pPr>
          </a:lstStyle>
          <a:p>
            <a:fld id="{AF7E9660-2A01-A74E-8119-312F35361E75}" type="slidenum">
              <a:rPr lang="en-US" smtClean="0"/>
              <a:pPr/>
              <a:t>‹#›</a:t>
            </a:fld>
            <a:endParaRPr lang="en-US" dirty="0"/>
          </a:p>
        </p:txBody>
      </p:sp>
    </p:spTree>
    <p:extLst>
      <p:ext uri="{BB962C8B-B14F-4D97-AF65-F5344CB8AC3E}">
        <p14:creationId xmlns:p14="http://schemas.microsoft.com/office/powerpoint/2010/main" val="93876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Title Placeholder 1"/>
          <p:cNvSpPr>
            <a:spLocks noGrp="1"/>
          </p:cNvSpPr>
          <p:nvPr>
            <p:ph type="title"/>
          </p:nvPr>
        </p:nvSpPr>
        <p:spPr>
          <a:xfrm>
            <a:off x="762000" y="1628800"/>
            <a:ext cx="7698205" cy="58582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Content Placeholder 2"/>
          <p:cNvSpPr>
            <a:spLocks noGrp="1"/>
          </p:cNvSpPr>
          <p:nvPr>
            <p:ph sz="half" idx="13"/>
          </p:nvPr>
        </p:nvSpPr>
        <p:spPr>
          <a:xfrm>
            <a:off x="762000" y="2348880"/>
            <a:ext cx="3733800" cy="3777283"/>
          </a:xfrm>
        </p:spPr>
        <p:txBody>
          <a:bodyPr/>
          <a:lstStyle>
            <a:lvl1pPr>
              <a:defRPr sz="2000"/>
            </a:lvl1pPr>
            <a:lvl2pP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2"/>
          </p:nvPr>
        </p:nvSpPr>
        <p:spPr>
          <a:xfrm>
            <a:off x="4648200" y="2348880"/>
            <a:ext cx="3812005" cy="3777283"/>
          </a:xfrm>
        </p:spPr>
        <p:txBody>
          <a:bodyPr/>
          <a:lstStyle>
            <a:lvl1pPr>
              <a:defRPr sz="2000"/>
            </a:lvl1pPr>
            <a:lvl2pP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Date Placeholder 3"/>
          <p:cNvSpPr>
            <a:spLocks noGrp="1"/>
          </p:cNvSpPr>
          <p:nvPr>
            <p:ph type="dt" sz="half" idx="14"/>
          </p:nvPr>
        </p:nvSpPr>
        <p:spPr>
          <a:xfrm>
            <a:off x="6660232" y="6356350"/>
            <a:ext cx="2133600" cy="365125"/>
          </a:xfrm>
          <a:prstGeom prst="rect">
            <a:avLst/>
          </a:prstGeom>
        </p:spPr>
        <p:txBody>
          <a:bodyPr/>
          <a:lstStyle>
            <a:lvl1pPr algn="r">
              <a:defRPr sz="1000">
                <a:solidFill>
                  <a:srgbClr val="505150"/>
                </a:solidFill>
                <a:latin typeface="Arial"/>
              </a:defRPr>
            </a:lvl1pPr>
          </a:lstStyle>
          <a:p>
            <a:fld id="{D62C15E6-610F-7241-8AFC-A1588E158793}" type="datetime4">
              <a:rPr lang="en-CA" smtClean="0"/>
              <a:t>June-3-16</a:t>
            </a:fld>
            <a:endParaRPr lang="en-US" dirty="0"/>
          </a:p>
        </p:txBody>
      </p:sp>
      <p:sp>
        <p:nvSpPr>
          <p:cNvPr id="15" name="Footer Placeholder 4"/>
          <p:cNvSpPr>
            <a:spLocks noGrp="1"/>
          </p:cNvSpPr>
          <p:nvPr>
            <p:ph type="ftr" sz="quarter" idx="3"/>
          </p:nvPr>
        </p:nvSpPr>
        <p:spPr>
          <a:xfrm>
            <a:off x="323528" y="6356350"/>
            <a:ext cx="2895600" cy="365125"/>
          </a:xfrm>
          <a:prstGeom prst="rect">
            <a:avLst/>
          </a:prstGeom>
        </p:spPr>
        <p:txBody>
          <a:bodyPr/>
          <a:lstStyle>
            <a:lvl1pPr algn="l">
              <a:defRPr sz="800">
                <a:solidFill>
                  <a:srgbClr val="505150"/>
                </a:solidFill>
                <a:latin typeface="Arial"/>
              </a:defRPr>
            </a:lvl1pPr>
          </a:lstStyle>
          <a:p>
            <a:pPr>
              <a:defRPr/>
            </a:pPr>
            <a:r>
              <a:rPr lang="en-US" dirty="0" smtClean="0"/>
              <a:t>‹#›</a:t>
            </a:r>
          </a:p>
        </p:txBody>
      </p:sp>
      <p:sp>
        <p:nvSpPr>
          <p:cNvPr id="16" name="Slide Number Placeholder 5"/>
          <p:cNvSpPr>
            <a:spLocks noGrp="1"/>
          </p:cNvSpPr>
          <p:nvPr>
            <p:ph type="sldNum" sz="quarter" idx="4"/>
          </p:nvPr>
        </p:nvSpPr>
        <p:spPr>
          <a:xfrm>
            <a:off x="3667633" y="6356350"/>
            <a:ext cx="1808733" cy="365125"/>
          </a:xfrm>
          <a:prstGeom prst="rect">
            <a:avLst/>
          </a:prstGeom>
        </p:spPr>
        <p:txBody>
          <a:bodyPr/>
          <a:lstStyle>
            <a:lvl1pPr algn="ctr">
              <a:defRPr sz="1000">
                <a:solidFill>
                  <a:srgbClr val="505150"/>
                </a:solidFill>
                <a:latin typeface="Arial"/>
              </a:defRPr>
            </a:lvl1pPr>
          </a:lstStyle>
          <a:p>
            <a:fld id="{AF7E9660-2A01-A74E-8119-312F35361E75}" type="slidenum">
              <a:rPr lang="en-US" smtClean="0"/>
              <a:pPr/>
              <a:t>‹#›</a:t>
            </a:fld>
            <a:endParaRPr lang="en-US" dirty="0"/>
          </a:p>
        </p:txBody>
      </p:sp>
    </p:spTree>
    <p:extLst>
      <p:ext uri="{BB962C8B-B14F-4D97-AF65-F5344CB8AC3E}">
        <p14:creationId xmlns:p14="http://schemas.microsoft.com/office/powerpoint/2010/main" val="2290684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4645026" y="1628800"/>
            <a:ext cx="3815180" cy="585822"/>
          </a:xfrm>
        </p:spPr>
        <p:txBody>
          <a:bodyPr anchor="b">
            <a:noAutofit/>
          </a:bodyPr>
          <a:lstStyle>
            <a:lvl1pPr marL="0" indent="0">
              <a:buNone/>
              <a:defRPr sz="3000" b="0" i="0">
                <a:solidFill>
                  <a:srgbClr val="00339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15" name="Content Placeholder 2"/>
          <p:cNvSpPr>
            <a:spLocks noGrp="1"/>
          </p:cNvSpPr>
          <p:nvPr>
            <p:ph sz="half" idx="13"/>
          </p:nvPr>
        </p:nvSpPr>
        <p:spPr>
          <a:xfrm>
            <a:off x="762000" y="2348880"/>
            <a:ext cx="3733800" cy="3777283"/>
          </a:xfrm>
        </p:spPr>
        <p:txBody>
          <a:bodyPr/>
          <a:lstStyle>
            <a:lvl1pPr>
              <a:defRPr sz="2000"/>
            </a:lvl1pPr>
            <a:lvl2pP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3"/>
          <p:cNvSpPr>
            <a:spLocks noGrp="1"/>
          </p:cNvSpPr>
          <p:nvPr>
            <p:ph sz="half" idx="2"/>
          </p:nvPr>
        </p:nvSpPr>
        <p:spPr>
          <a:xfrm>
            <a:off x="4648200" y="2348880"/>
            <a:ext cx="3812005" cy="3777283"/>
          </a:xfrm>
        </p:spPr>
        <p:txBody>
          <a:bodyPr/>
          <a:lstStyle>
            <a:lvl1pPr>
              <a:defRPr sz="2000"/>
            </a:lvl1pPr>
            <a:lvl2pP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Placeholder 1"/>
          <p:cNvSpPr>
            <a:spLocks noGrp="1"/>
          </p:cNvSpPr>
          <p:nvPr>
            <p:ph type="title"/>
          </p:nvPr>
        </p:nvSpPr>
        <p:spPr>
          <a:xfrm>
            <a:off x="762001" y="1628800"/>
            <a:ext cx="3733800" cy="585822"/>
          </a:xfrm>
          <a:prstGeom prst="rect">
            <a:avLst/>
          </a:prstGeom>
        </p:spPr>
        <p:txBody>
          <a:bodyPr vert="horz" lIns="91440" tIns="45720" rIns="91440" bIns="45720" rtlCol="0" anchor="ctr">
            <a:noAutofit/>
          </a:bodyPr>
          <a:lstStyle/>
          <a:p>
            <a:r>
              <a:rPr lang="en-US" dirty="0" smtClean="0"/>
              <a:t>Click to edit</a:t>
            </a:r>
            <a:endParaRPr lang="en-US" dirty="0"/>
          </a:p>
        </p:txBody>
      </p:sp>
      <p:sp>
        <p:nvSpPr>
          <p:cNvPr id="9" name="Date Placeholder 3"/>
          <p:cNvSpPr>
            <a:spLocks noGrp="1"/>
          </p:cNvSpPr>
          <p:nvPr>
            <p:ph type="dt" sz="half" idx="14"/>
          </p:nvPr>
        </p:nvSpPr>
        <p:spPr>
          <a:xfrm>
            <a:off x="6660232" y="6356350"/>
            <a:ext cx="2133600" cy="365125"/>
          </a:xfrm>
          <a:prstGeom prst="rect">
            <a:avLst/>
          </a:prstGeom>
        </p:spPr>
        <p:txBody>
          <a:bodyPr/>
          <a:lstStyle>
            <a:lvl1pPr algn="r">
              <a:defRPr sz="1000">
                <a:solidFill>
                  <a:srgbClr val="505150"/>
                </a:solidFill>
                <a:latin typeface="Arial"/>
              </a:defRPr>
            </a:lvl1pPr>
          </a:lstStyle>
          <a:p>
            <a:fld id="{0AD719DF-811E-FC41-9002-B5D416FCD4E9}" type="datetime4">
              <a:rPr lang="en-CA" smtClean="0"/>
              <a:t>June-3-16</a:t>
            </a:fld>
            <a:endParaRPr lang="en-US" dirty="0"/>
          </a:p>
        </p:txBody>
      </p:sp>
      <p:sp>
        <p:nvSpPr>
          <p:cNvPr id="14" name="Footer Placeholder 4"/>
          <p:cNvSpPr>
            <a:spLocks noGrp="1"/>
          </p:cNvSpPr>
          <p:nvPr>
            <p:ph type="ftr" sz="quarter" idx="15"/>
          </p:nvPr>
        </p:nvSpPr>
        <p:spPr>
          <a:xfrm>
            <a:off x="323528" y="6356350"/>
            <a:ext cx="2895600" cy="365125"/>
          </a:xfrm>
          <a:prstGeom prst="rect">
            <a:avLst/>
          </a:prstGeom>
        </p:spPr>
        <p:txBody>
          <a:bodyPr/>
          <a:lstStyle>
            <a:lvl1pPr algn="l">
              <a:defRPr sz="800">
                <a:solidFill>
                  <a:srgbClr val="505150"/>
                </a:solidFill>
                <a:latin typeface="Arial"/>
              </a:defRPr>
            </a:lvl1pPr>
          </a:lstStyle>
          <a:p>
            <a:pPr>
              <a:defRPr/>
            </a:pPr>
            <a:r>
              <a:rPr lang="en-US" dirty="0" smtClean="0"/>
              <a:t>‹#›</a:t>
            </a:r>
          </a:p>
        </p:txBody>
      </p:sp>
      <p:sp>
        <p:nvSpPr>
          <p:cNvPr id="17" name="Slide Number Placeholder 5"/>
          <p:cNvSpPr>
            <a:spLocks noGrp="1"/>
          </p:cNvSpPr>
          <p:nvPr>
            <p:ph type="sldNum" sz="quarter" idx="4"/>
          </p:nvPr>
        </p:nvSpPr>
        <p:spPr>
          <a:xfrm>
            <a:off x="3667633" y="6356350"/>
            <a:ext cx="1808733" cy="365125"/>
          </a:xfrm>
          <a:prstGeom prst="rect">
            <a:avLst/>
          </a:prstGeom>
        </p:spPr>
        <p:txBody>
          <a:bodyPr/>
          <a:lstStyle>
            <a:lvl1pPr algn="ctr">
              <a:defRPr sz="1000">
                <a:solidFill>
                  <a:srgbClr val="505150"/>
                </a:solidFill>
                <a:latin typeface="Arial"/>
              </a:defRPr>
            </a:lvl1pPr>
          </a:lstStyle>
          <a:p>
            <a:fld id="{AF7E9660-2A01-A74E-8119-312F35361E75}" type="slidenum">
              <a:rPr lang="en-US" smtClean="0"/>
              <a:pPr/>
              <a:t>‹#›</a:t>
            </a:fld>
            <a:endParaRPr lang="en-US" dirty="0"/>
          </a:p>
        </p:txBody>
      </p:sp>
    </p:spTree>
    <p:extLst>
      <p:ext uri="{BB962C8B-B14F-4D97-AF65-F5344CB8AC3E}">
        <p14:creationId xmlns:p14="http://schemas.microsoft.com/office/powerpoint/2010/main" val="2838590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48065" y="228600"/>
            <a:ext cx="3767336" cy="640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2" name="Title Placeholder 1"/>
          <p:cNvSpPr>
            <a:spLocks noGrp="1"/>
          </p:cNvSpPr>
          <p:nvPr>
            <p:ph type="title"/>
          </p:nvPr>
        </p:nvSpPr>
        <p:spPr>
          <a:xfrm>
            <a:off x="762001" y="1628800"/>
            <a:ext cx="4170040" cy="585822"/>
          </a:xfrm>
          <a:prstGeom prst="rect">
            <a:avLst/>
          </a:prstGeom>
        </p:spPr>
        <p:txBody>
          <a:bodyPr vert="horz" lIns="91440" tIns="45720" rIns="91440" bIns="45720" rtlCol="0" anchor="ctr">
            <a:noAutofit/>
          </a:bodyPr>
          <a:lstStyle>
            <a:lvl1pPr>
              <a:defRPr baseline="0"/>
            </a:lvl1pPr>
          </a:lstStyle>
          <a:p>
            <a:r>
              <a:rPr lang="en-US" dirty="0" smtClean="0"/>
              <a:t>Click to edit</a:t>
            </a:r>
            <a:endParaRPr lang="en-US" dirty="0"/>
          </a:p>
        </p:txBody>
      </p:sp>
      <p:sp>
        <p:nvSpPr>
          <p:cNvPr id="13" name="Text Placeholder 2"/>
          <p:cNvSpPr>
            <a:spLocks noGrp="1"/>
          </p:cNvSpPr>
          <p:nvPr>
            <p:ph idx="13"/>
          </p:nvPr>
        </p:nvSpPr>
        <p:spPr>
          <a:xfrm>
            <a:off x="762001" y="2231260"/>
            <a:ext cx="4170040" cy="3790028"/>
          </a:xfrm>
          <a:prstGeom prst="rect">
            <a:avLst/>
          </a:prstGeom>
        </p:spPr>
        <p:txBody>
          <a:bodyPr vert="horz" lIns="91440" tIns="45720" rIns="91440" bIns="45720" rtlCol="0">
            <a:normAutofit/>
          </a:bodyPr>
          <a:lstStyle>
            <a:lvl1pPr>
              <a:defRPr sz="1800" b="0" i="0"/>
            </a:lvl1pPr>
            <a:lvl2pPr>
              <a:defRPr sz="1800" b="0" i="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Date Placeholder 3"/>
          <p:cNvSpPr>
            <a:spLocks noGrp="1"/>
          </p:cNvSpPr>
          <p:nvPr>
            <p:ph type="dt" sz="half" idx="2"/>
          </p:nvPr>
        </p:nvSpPr>
        <p:spPr>
          <a:xfrm>
            <a:off x="6660232" y="6356350"/>
            <a:ext cx="2133600" cy="365125"/>
          </a:xfrm>
          <a:prstGeom prst="rect">
            <a:avLst/>
          </a:prstGeom>
        </p:spPr>
        <p:txBody>
          <a:bodyPr/>
          <a:lstStyle>
            <a:lvl1pPr algn="r">
              <a:defRPr sz="1000">
                <a:solidFill>
                  <a:srgbClr val="505150"/>
                </a:solidFill>
                <a:latin typeface="Arial"/>
              </a:defRPr>
            </a:lvl1pPr>
          </a:lstStyle>
          <a:p>
            <a:fld id="{F648450F-DCF5-304A-BC9F-8A23393CF0B2}" type="datetime4">
              <a:rPr lang="en-CA" smtClean="0"/>
              <a:t>June-3-16</a:t>
            </a:fld>
            <a:endParaRPr lang="en-US" dirty="0"/>
          </a:p>
        </p:txBody>
      </p:sp>
      <p:sp>
        <p:nvSpPr>
          <p:cNvPr id="14" name="Footer Placeholder 4"/>
          <p:cNvSpPr>
            <a:spLocks noGrp="1"/>
          </p:cNvSpPr>
          <p:nvPr>
            <p:ph type="ftr" sz="quarter" idx="3"/>
          </p:nvPr>
        </p:nvSpPr>
        <p:spPr>
          <a:xfrm>
            <a:off x="323528" y="6356350"/>
            <a:ext cx="2895600" cy="365125"/>
          </a:xfrm>
          <a:prstGeom prst="rect">
            <a:avLst/>
          </a:prstGeom>
        </p:spPr>
        <p:txBody>
          <a:bodyPr/>
          <a:lstStyle>
            <a:lvl1pPr algn="l">
              <a:defRPr sz="800">
                <a:solidFill>
                  <a:srgbClr val="505150"/>
                </a:solidFill>
                <a:latin typeface="Arial"/>
              </a:defRPr>
            </a:lvl1pPr>
          </a:lstStyle>
          <a:p>
            <a:pPr>
              <a:defRPr/>
            </a:pPr>
            <a:r>
              <a:rPr lang="en-US" dirty="0" smtClean="0"/>
              <a:t>‹#›</a:t>
            </a:r>
          </a:p>
        </p:txBody>
      </p:sp>
      <p:sp>
        <p:nvSpPr>
          <p:cNvPr id="15" name="Slide Number Placeholder 5"/>
          <p:cNvSpPr>
            <a:spLocks noGrp="1"/>
          </p:cNvSpPr>
          <p:nvPr>
            <p:ph type="sldNum" sz="quarter" idx="4"/>
          </p:nvPr>
        </p:nvSpPr>
        <p:spPr>
          <a:xfrm>
            <a:off x="3667633" y="6356350"/>
            <a:ext cx="1808733" cy="365125"/>
          </a:xfrm>
          <a:prstGeom prst="rect">
            <a:avLst/>
          </a:prstGeom>
        </p:spPr>
        <p:txBody>
          <a:bodyPr/>
          <a:lstStyle>
            <a:lvl1pPr algn="ctr">
              <a:defRPr sz="1000">
                <a:solidFill>
                  <a:srgbClr val="505150"/>
                </a:solidFill>
                <a:latin typeface="Arial"/>
              </a:defRPr>
            </a:lvl1pPr>
          </a:lstStyle>
          <a:p>
            <a:fld id="{AF7E9660-2A01-A74E-8119-312F35361E75}" type="slidenum">
              <a:rPr lang="en-US" smtClean="0"/>
              <a:pPr/>
              <a:t>‹#›</a:t>
            </a:fld>
            <a:endParaRPr lang="en-US" dirty="0"/>
          </a:p>
        </p:txBody>
      </p:sp>
    </p:spTree>
    <p:extLst>
      <p:ext uri="{BB962C8B-B14F-4D97-AF65-F5344CB8AC3E}">
        <p14:creationId xmlns:p14="http://schemas.microsoft.com/office/powerpoint/2010/main" val="2404824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Pictures with Caption">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5148065" y="228600"/>
            <a:ext cx="3767336" cy="17602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itle Placeholder 1"/>
          <p:cNvSpPr>
            <a:spLocks noGrp="1"/>
          </p:cNvSpPr>
          <p:nvPr>
            <p:ph type="title"/>
          </p:nvPr>
        </p:nvSpPr>
        <p:spPr>
          <a:xfrm>
            <a:off x="762001" y="1628800"/>
            <a:ext cx="4170040" cy="585822"/>
          </a:xfrm>
          <a:prstGeom prst="rect">
            <a:avLst/>
          </a:prstGeom>
        </p:spPr>
        <p:txBody>
          <a:bodyPr vert="horz" lIns="91440" tIns="45720" rIns="91440" bIns="45720" rtlCol="0" anchor="ctr">
            <a:noAutofit/>
          </a:bodyPr>
          <a:lstStyle>
            <a:lvl1pPr>
              <a:defRPr baseline="0"/>
            </a:lvl1pPr>
          </a:lstStyle>
          <a:p>
            <a:r>
              <a:rPr lang="en-US" dirty="0" smtClean="0"/>
              <a:t>Click to edit</a:t>
            </a:r>
            <a:endParaRPr lang="en-US" dirty="0"/>
          </a:p>
        </p:txBody>
      </p:sp>
      <p:sp>
        <p:nvSpPr>
          <p:cNvPr id="8" name="Text Placeholder 2"/>
          <p:cNvSpPr>
            <a:spLocks noGrp="1"/>
          </p:cNvSpPr>
          <p:nvPr>
            <p:ph idx="13"/>
          </p:nvPr>
        </p:nvSpPr>
        <p:spPr>
          <a:xfrm>
            <a:off x="762001" y="2231260"/>
            <a:ext cx="4170040" cy="3790028"/>
          </a:xfrm>
          <a:prstGeom prst="rect">
            <a:avLst/>
          </a:prstGeom>
        </p:spPr>
        <p:txBody>
          <a:bodyPr vert="horz" lIns="91440" tIns="45720" rIns="91440" bIns="45720" rtlCol="0">
            <a:normAutofit/>
          </a:bodyPr>
          <a:lstStyle>
            <a:lvl1pPr>
              <a:defRPr sz="1800" b="0" i="0"/>
            </a:lvl1pPr>
            <a:lvl2pPr>
              <a:defRPr sz="1800" b="0" i="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2"/>
          <p:cNvSpPr>
            <a:spLocks noGrp="1"/>
          </p:cNvSpPr>
          <p:nvPr>
            <p:ph type="pic" idx="14"/>
          </p:nvPr>
        </p:nvSpPr>
        <p:spPr>
          <a:xfrm>
            <a:off x="5148065" y="2231260"/>
            <a:ext cx="3767336" cy="17602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2" name="Picture Placeholder 2"/>
          <p:cNvSpPr>
            <a:spLocks noGrp="1"/>
          </p:cNvSpPr>
          <p:nvPr>
            <p:ph type="pic" idx="15"/>
          </p:nvPr>
        </p:nvSpPr>
        <p:spPr>
          <a:xfrm>
            <a:off x="5148065" y="4261048"/>
            <a:ext cx="3767336" cy="17602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Date Placeholder 3"/>
          <p:cNvSpPr>
            <a:spLocks noGrp="1"/>
          </p:cNvSpPr>
          <p:nvPr>
            <p:ph type="dt" sz="half" idx="2"/>
          </p:nvPr>
        </p:nvSpPr>
        <p:spPr>
          <a:xfrm>
            <a:off x="6660232" y="6356350"/>
            <a:ext cx="2133600" cy="365125"/>
          </a:xfrm>
          <a:prstGeom prst="rect">
            <a:avLst/>
          </a:prstGeom>
        </p:spPr>
        <p:txBody>
          <a:bodyPr/>
          <a:lstStyle>
            <a:lvl1pPr algn="r">
              <a:defRPr sz="1000">
                <a:solidFill>
                  <a:srgbClr val="505150"/>
                </a:solidFill>
                <a:latin typeface="Arial"/>
              </a:defRPr>
            </a:lvl1pPr>
          </a:lstStyle>
          <a:p>
            <a:fld id="{0059F969-193A-644A-816D-F66DFE26359C}" type="datetime4">
              <a:rPr lang="en-CA" smtClean="0"/>
              <a:t>June-3-16</a:t>
            </a:fld>
            <a:endParaRPr lang="en-US" dirty="0"/>
          </a:p>
        </p:txBody>
      </p:sp>
      <p:sp>
        <p:nvSpPr>
          <p:cNvPr id="13" name="Footer Placeholder 4"/>
          <p:cNvSpPr>
            <a:spLocks noGrp="1"/>
          </p:cNvSpPr>
          <p:nvPr>
            <p:ph type="ftr" sz="quarter" idx="3"/>
          </p:nvPr>
        </p:nvSpPr>
        <p:spPr>
          <a:xfrm>
            <a:off x="323528" y="6356350"/>
            <a:ext cx="2895600" cy="365125"/>
          </a:xfrm>
          <a:prstGeom prst="rect">
            <a:avLst/>
          </a:prstGeom>
        </p:spPr>
        <p:txBody>
          <a:bodyPr/>
          <a:lstStyle>
            <a:lvl1pPr algn="l">
              <a:defRPr sz="800">
                <a:solidFill>
                  <a:srgbClr val="505150"/>
                </a:solidFill>
                <a:latin typeface="Arial"/>
              </a:defRPr>
            </a:lvl1pPr>
          </a:lstStyle>
          <a:p>
            <a:pPr>
              <a:defRPr/>
            </a:pPr>
            <a:r>
              <a:rPr lang="en-US" dirty="0" smtClean="0"/>
              <a:t>‹#›</a:t>
            </a:r>
          </a:p>
        </p:txBody>
      </p:sp>
      <p:sp>
        <p:nvSpPr>
          <p:cNvPr id="14" name="Slide Number Placeholder 5"/>
          <p:cNvSpPr>
            <a:spLocks noGrp="1"/>
          </p:cNvSpPr>
          <p:nvPr>
            <p:ph type="sldNum" sz="quarter" idx="4"/>
          </p:nvPr>
        </p:nvSpPr>
        <p:spPr>
          <a:xfrm>
            <a:off x="3667633" y="6356350"/>
            <a:ext cx="1808733" cy="365125"/>
          </a:xfrm>
          <a:prstGeom prst="rect">
            <a:avLst/>
          </a:prstGeom>
        </p:spPr>
        <p:txBody>
          <a:bodyPr/>
          <a:lstStyle>
            <a:lvl1pPr algn="ctr">
              <a:defRPr sz="1000">
                <a:solidFill>
                  <a:srgbClr val="505150"/>
                </a:solidFill>
                <a:latin typeface="Arial"/>
              </a:defRPr>
            </a:lvl1pPr>
          </a:lstStyle>
          <a:p>
            <a:fld id="{AF7E9660-2A01-A74E-8119-312F35361E75}" type="slidenum">
              <a:rPr lang="en-US" smtClean="0"/>
              <a:pPr/>
              <a:t>‹#›</a:t>
            </a:fld>
            <a:endParaRPr lang="en-US" dirty="0"/>
          </a:p>
        </p:txBody>
      </p:sp>
    </p:spTree>
    <p:extLst>
      <p:ext uri="{BB962C8B-B14F-4D97-AF65-F5344CB8AC3E}">
        <p14:creationId xmlns:p14="http://schemas.microsoft.com/office/powerpoint/2010/main" val="2947133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762001" y="1628800"/>
            <a:ext cx="4170040" cy="585822"/>
          </a:xfrm>
          <a:prstGeom prst="rect">
            <a:avLst/>
          </a:prstGeom>
        </p:spPr>
        <p:txBody>
          <a:bodyPr vert="horz" lIns="91440" tIns="45720" rIns="91440" bIns="45720" rtlCol="0" anchor="ctr">
            <a:noAutofit/>
          </a:bodyPr>
          <a:lstStyle>
            <a:lvl1pPr>
              <a:defRPr baseline="0"/>
            </a:lvl1pPr>
          </a:lstStyle>
          <a:p>
            <a:r>
              <a:rPr lang="en-US" dirty="0" smtClean="0"/>
              <a:t>Click to edit</a:t>
            </a:r>
            <a:endParaRPr lang="en-US" dirty="0"/>
          </a:p>
        </p:txBody>
      </p:sp>
      <p:sp>
        <p:nvSpPr>
          <p:cNvPr id="5" name="Chart Placeholder 4"/>
          <p:cNvSpPr>
            <a:spLocks noGrp="1"/>
          </p:cNvSpPr>
          <p:nvPr>
            <p:ph type="chart" sz="quarter" idx="14"/>
          </p:nvPr>
        </p:nvSpPr>
        <p:spPr>
          <a:xfrm>
            <a:off x="5148065" y="2180897"/>
            <a:ext cx="3672407" cy="3839225"/>
          </a:xfrm>
        </p:spPr>
        <p:txBody>
          <a:bodyPr/>
          <a:lstStyle/>
          <a:p>
            <a:endParaRPr lang="en-US" dirty="0"/>
          </a:p>
        </p:txBody>
      </p:sp>
      <p:sp>
        <p:nvSpPr>
          <p:cNvPr id="14" name="Text Placeholder 2"/>
          <p:cNvSpPr>
            <a:spLocks noGrp="1"/>
          </p:cNvSpPr>
          <p:nvPr>
            <p:ph idx="13"/>
          </p:nvPr>
        </p:nvSpPr>
        <p:spPr>
          <a:xfrm>
            <a:off x="762001" y="2231260"/>
            <a:ext cx="4170040" cy="3790028"/>
          </a:xfrm>
          <a:prstGeom prst="rect">
            <a:avLst/>
          </a:prstGeom>
        </p:spPr>
        <p:txBody>
          <a:bodyPr vert="horz" lIns="91440" tIns="45720" rIns="91440" bIns="45720" rtlCol="0">
            <a:normAutofit/>
          </a:bodyPr>
          <a:lstStyle>
            <a:lvl1pPr>
              <a:defRPr sz="1800" b="0" i="0"/>
            </a:lvl1pPr>
            <a:lvl2pPr>
              <a:defRPr sz="1800" b="0" i="0"/>
            </a:lvl2pPr>
            <a:lvl3pPr>
              <a:defRPr sz="1800" b="0" i="0"/>
            </a:lvl3pPr>
            <a:lvl4pPr>
              <a:defRPr sz="1600" b="0" i="0"/>
            </a:lvl4pPr>
            <a:lvl5pPr>
              <a:defRPr sz="1600" b="0" i="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Date Placeholder 3"/>
          <p:cNvSpPr>
            <a:spLocks noGrp="1"/>
          </p:cNvSpPr>
          <p:nvPr>
            <p:ph type="dt" sz="half" idx="2"/>
          </p:nvPr>
        </p:nvSpPr>
        <p:spPr>
          <a:xfrm>
            <a:off x="6660232" y="6356350"/>
            <a:ext cx="2133600" cy="365125"/>
          </a:xfrm>
          <a:prstGeom prst="rect">
            <a:avLst/>
          </a:prstGeom>
        </p:spPr>
        <p:txBody>
          <a:bodyPr/>
          <a:lstStyle>
            <a:lvl1pPr algn="r">
              <a:defRPr sz="1000">
                <a:solidFill>
                  <a:srgbClr val="505150"/>
                </a:solidFill>
                <a:latin typeface="Arial"/>
              </a:defRPr>
            </a:lvl1pPr>
          </a:lstStyle>
          <a:p>
            <a:fld id="{9FB01D0E-F007-FF43-B6DE-1348564555FE}" type="datetime4">
              <a:rPr lang="en-CA" smtClean="0"/>
              <a:t>June-3-16</a:t>
            </a:fld>
            <a:endParaRPr lang="en-US" dirty="0"/>
          </a:p>
        </p:txBody>
      </p:sp>
      <p:sp>
        <p:nvSpPr>
          <p:cNvPr id="12" name="Footer Placeholder 4"/>
          <p:cNvSpPr>
            <a:spLocks noGrp="1"/>
          </p:cNvSpPr>
          <p:nvPr>
            <p:ph type="ftr" sz="quarter" idx="3"/>
          </p:nvPr>
        </p:nvSpPr>
        <p:spPr>
          <a:xfrm>
            <a:off x="323528" y="6356350"/>
            <a:ext cx="2895600" cy="365125"/>
          </a:xfrm>
          <a:prstGeom prst="rect">
            <a:avLst/>
          </a:prstGeom>
        </p:spPr>
        <p:txBody>
          <a:bodyPr/>
          <a:lstStyle>
            <a:lvl1pPr algn="l">
              <a:defRPr sz="800">
                <a:solidFill>
                  <a:srgbClr val="505150"/>
                </a:solidFill>
                <a:latin typeface="Arial"/>
              </a:defRPr>
            </a:lvl1pPr>
          </a:lstStyle>
          <a:p>
            <a:pPr>
              <a:defRPr/>
            </a:pPr>
            <a:r>
              <a:rPr lang="en-US" dirty="0" smtClean="0"/>
              <a:t>‹#›</a:t>
            </a:r>
          </a:p>
        </p:txBody>
      </p:sp>
      <p:sp>
        <p:nvSpPr>
          <p:cNvPr id="13" name="Slide Number Placeholder 5"/>
          <p:cNvSpPr>
            <a:spLocks noGrp="1"/>
          </p:cNvSpPr>
          <p:nvPr>
            <p:ph type="sldNum" sz="quarter" idx="4"/>
          </p:nvPr>
        </p:nvSpPr>
        <p:spPr>
          <a:xfrm>
            <a:off x="3667633" y="6356350"/>
            <a:ext cx="1808733" cy="365125"/>
          </a:xfrm>
          <a:prstGeom prst="rect">
            <a:avLst/>
          </a:prstGeom>
        </p:spPr>
        <p:txBody>
          <a:bodyPr/>
          <a:lstStyle>
            <a:lvl1pPr algn="ctr">
              <a:defRPr sz="1000">
                <a:solidFill>
                  <a:srgbClr val="505150"/>
                </a:solidFill>
                <a:latin typeface="Arial"/>
              </a:defRPr>
            </a:lvl1pPr>
          </a:lstStyle>
          <a:p>
            <a:fld id="{AF7E9660-2A01-A74E-8119-312F35361E75}" type="slidenum">
              <a:rPr lang="en-US" smtClean="0"/>
              <a:pPr/>
              <a:t>‹#›</a:t>
            </a:fld>
            <a:endParaRPr lang="en-US" dirty="0"/>
          </a:p>
        </p:txBody>
      </p:sp>
    </p:spTree>
    <p:extLst>
      <p:ext uri="{BB962C8B-B14F-4D97-AF65-F5344CB8AC3E}">
        <p14:creationId xmlns:p14="http://schemas.microsoft.com/office/powerpoint/2010/main" val="4161434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harts with Caption">
    <p:spTree>
      <p:nvGrpSpPr>
        <p:cNvPr id="1" name=""/>
        <p:cNvGrpSpPr/>
        <p:nvPr/>
      </p:nvGrpSpPr>
      <p:grpSpPr>
        <a:xfrm>
          <a:off x="0" y="0"/>
          <a:ext cx="0" cy="0"/>
          <a:chOff x="0" y="0"/>
          <a:chExt cx="0" cy="0"/>
        </a:xfrm>
      </p:grpSpPr>
      <p:sp>
        <p:nvSpPr>
          <p:cNvPr id="10" name="Chart Placeholder 4"/>
          <p:cNvSpPr>
            <a:spLocks noGrp="1"/>
          </p:cNvSpPr>
          <p:nvPr>
            <p:ph type="chart" sz="quarter" idx="14"/>
          </p:nvPr>
        </p:nvSpPr>
        <p:spPr>
          <a:xfrm>
            <a:off x="5148066" y="1635316"/>
            <a:ext cx="3478088" cy="2009708"/>
          </a:xfrm>
        </p:spPr>
        <p:txBody>
          <a:bodyPr/>
          <a:lstStyle/>
          <a:p>
            <a:endParaRPr lang="en-US" dirty="0"/>
          </a:p>
        </p:txBody>
      </p:sp>
      <p:sp>
        <p:nvSpPr>
          <p:cNvPr id="11" name="Chart Placeholder 4"/>
          <p:cNvSpPr>
            <a:spLocks noGrp="1"/>
          </p:cNvSpPr>
          <p:nvPr>
            <p:ph type="chart" sz="quarter" idx="15"/>
          </p:nvPr>
        </p:nvSpPr>
        <p:spPr>
          <a:xfrm>
            <a:off x="5148066" y="4005064"/>
            <a:ext cx="3478088" cy="2016224"/>
          </a:xfrm>
        </p:spPr>
        <p:txBody>
          <a:bodyPr/>
          <a:lstStyle/>
          <a:p>
            <a:endParaRPr lang="en-US" dirty="0"/>
          </a:p>
        </p:txBody>
      </p:sp>
      <p:sp>
        <p:nvSpPr>
          <p:cNvPr id="12" name="Title Placeholder 1"/>
          <p:cNvSpPr>
            <a:spLocks noGrp="1"/>
          </p:cNvSpPr>
          <p:nvPr>
            <p:ph type="title"/>
          </p:nvPr>
        </p:nvSpPr>
        <p:spPr>
          <a:xfrm>
            <a:off x="762001" y="1628800"/>
            <a:ext cx="4170040" cy="585822"/>
          </a:xfrm>
          <a:prstGeom prst="rect">
            <a:avLst/>
          </a:prstGeom>
        </p:spPr>
        <p:txBody>
          <a:bodyPr vert="horz" lIns="91440" tIns="45720" rIns="91440" bIns="45720" rtlCol="0" anchor="ctr">
            <a:noAutofit/>
          </a:bodyPr>
          <a:lstStyle>
            <a:lvl1pPr>
              <a:defRPr baseline="0"/>
            </a:lvl1pPr>
          </a:lstStyle>
          <a:p>
            <a:r>
              <a:rPr lang="en-US" dirty="0" smtClean="0"/>
              <a:t>Click to edit</a:t>
            </a:r>
            <a:endParaRPr lang="en-US" dirty="0"/>
          </a:p>
        </p:txBody>
      </p:sp>
      <p:sp>
        <p:nvSpPr>
          <p:cNvPr id="13" name="Text Placeholder 2"/>
          <p:cNvSpPr>
            <a:spLocks noGrp="1"/>
          </p:cNvSpPr>
          <p:nvPr>
            <p:ph idx="13"/>
          </p:nvPr>
        </p:nvSpPr>
        <p:spPr>
          <a:xfrm>
            <a:off x="762001" y="2231260"/>
            <a:ext cx="4170040" cy="3790028"/>
          </a:xfrm>
          <a:prstGeom prst="rect">
            <a:avLst/>
          </a:prstGeom>
        </p:spPr>
        <p:txBody>
          <a:bodyPr vert="horz" lIns="91440" tIns="45720" rIns="91440" bIns="45720" rtlCol="0">
            <a:normAutofit/>
          </a:bodyPr>
          <a:lstStyle>
            <a:lvl1pPr>
              <a:defRPr sz="1800" b="0" i="0"/>
            </a:lvl1pPr>
            <a:lvl2pPr>
              <a:defRPr sz="1800" b="0" i="0"/>
            </a:lvl2pPr>
            <a:lvl3pPr>
              <a:defRPr sz="1800" b="0" i="0"/>
            </a:lvl3pPr>
            <a:lvl4pPr>
              <a:defRPr sz="1600" b="0" i="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Date Placeholder 3"/>
          <p:cNvSpPr>
            <a:spLocks noGrp="1"/>
          </p:cNvSpPr>
          <p:nvPr>
            <p:ph type="dt" sz="half" idx="2"/>
          </p:nvPr>
        </p:nvSpPr>
        <p:spPr>
          <a:xfrm>
            <a:off x="6660232" y="6356350"/>
            <a:ext cx="2133600" cy="365125"/>
          </a:xfrm>
          <a:prstGeom prst="rect">
            <a:avLst/>
          </a:prstGeom>
        </p:spPr>
        <p:txBody>
          <a:bodyPr/>
          <a:lstStyle>
            <a:lvl1pPr algn="r">
              <a:defRPr sz="1000">
                <a:solidFill>
                  <a:srgbClr val="505150"/>
                </a:solidFill>
                <a:latin typeface="Arial"/>
              </a:defRPr>
            </a:lvl1pPr>
          </a:lstStyle>
          <a:p>
            <a:fld id="{A5B292C0-9B6A-A746-863E-29076189B272}" type="datetime4">
              <a:rPr lang="en-CA" smtClean="0"/>
              <a:t>June-3-16</a:t>
            </a:fld>
            <a:endParaRPr lang="en-US" dirty="0"/>
          </a:p>
        </p:txBody>
      </p:sp>
      <p:sp>
        <p:nvSpPr>
          <p:cNvPr id="15" name="Footer Placeholder 4"/>
          <p:cNvSpPr>
            <a:spLocks noGrp="1"/>
          </p:cNvSpPr>
          <p:nvPr>
            <p:ph type="ftr" sz="quarter" idx="3"/>
          </p:nvPr>
        </p:nvSpPr>
        <p:spPr>
          <a:xfrm>
            <a:off x="323528" y="6356350"/>
            <a:ext cx="2895600" cy="365125"/>
          </a:xfrm>
          <a:prstGeom prst="rect">
            <a:avLst/>
          </a:prstGeom>
        </p:spPr>
        <p:txBody>
          <a:bodyPr/>
          <a:lstStyle>
            <a:lvl1pPr algn="l">
              <a:defRPr sz="800">
                <a:solidFill>
                  <a:srgbClr val="505150"/>
                </a:solidFill>
                <a:latin typeface="Arial"/>
              </a:defRPr>
            </a:lvl1pPr>
          </a:lstStyle>
          <a:p>
            <a:pPr>
              <a:defRPr/>
            </a:pPr>
            <a:r>
              <a:rPr lang="en-US" dirty="0" smtClean="0"/>
              <a:t>‹#›</a:t>
            </a:r>
          </a:p>
        </p:txBody>
      </p:sp>
      <p:sp>
        <p:nvSpPr>
          <p:cNvPr id="16" name="Slide Number Placeholder 5"/>
          <p:cNvSpPr>
            <a:spLocks noGrp="1"/>
          </p:cNvSpPr>
          <p:nvPr>
            <p:ph type="sldNum" sz="quarter" idx="4"/>
          </p:nvPr>
        </p:nvSpPr>
        <p:spPr>
          <a:xfrm>
            <a:off x="3667633" y="6356350"/>
            <a:ext cx="1808733" cy="365125"/>
          </a:xfrm>
          <a:prstGeom prst="rect">
            <a:avLst/>
          </a:prstGeom>
        </p:spPr>
        <p:txBody>
          <a:bodyPr/>
          <a:lstStyle>
            <a:lvl1pPr algn="ctr">
              <a:defRPr sz="1000">
                <a:solidFill>
                  <a:srgbClr val="505150"/>
                </a:solidFill>
                <a:latin typeface="Arial"/>
              </a:defRPr>
            </a:lvl1pPr>
          </a:lstStyle>
          <a:p>
            <a:fld id="{AF7E9660-2A01-A74E-8119-312F35361E75}" type="slidenum">
              <a:rPr lang="en-US" smtClean="0"/>
              <a:pPr/>
              <a:t>‹#›</a:t>
            </a:fld>
            <a:endParaRPr lang="en-US" dirty="0"/>
          </a:p>
        </p:txBody>
      </p:sp>
    </p:spTree>
    <p:extLst>
      <p:ext uri="{BB962C8B-B14F-4D97-AF65-F5344CB8AC3E}">
        <p14:creationId xmlns:p14="http://schemas.microsoft.com/office/powerpoint/2010/main" val="63514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3" descr="CAA_TAB.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3400" y="228600"/>
            <a:ext cx="16160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p:cNvSpPr>
            <a:spLocks noChangeArrowheads="1"/>
          </p:cNvSpPr>
          <p:nvPr userDrawn="1"/>
        </p:nvSpPr>
        <p:spPr bwMode="auto">
          <a:xfrm>
            <a:off x="228600" y="228600"/>
            <a:ext cx="8686800" cy="6400800"/>
          </a:xfrm>
          <a:prstGeom prst="rect">
            <a:avLst/>
          </a:prstGeom>
          <a:noFill/>
          <a:ln w="9525">
            <a:solidFill>
              <a:srgbClr val="50515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 name="Title Placeholder 1"/>
          <p:cNvSpPr>
            <a:spLocks noGrp="1"/>
          </p:cNvSpPr>
          <p:nvPr>
            <p:ph type="title"/>
          </p:nvPr>
        </p:nvSpPr>
        <p:spPr>
          <a:xfrm>
            <a:off x="762000" y="1628800"/>
            <a:ext cx="7698205" cy="58582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2000" y="2231260"/>
            <a:ext cx="7698205" cy="37900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2"/>
          </p:nvPr>
        </p:nvSpPr>
        <p:spPr>
          <a:xfrm>
            <a:off x="6660232" y="6356350"/>
            <a:ext cx="2133600" cy="365125"/>
          </a:xfrm>
          <a:prstGeom prst="rect">
            <a:avLst/>
          </a:prstGeom>
        </p:spPr>
        <p:txBody>
          <a:bodyPr/>
          <a:lstStyle>
            <a:lvl1pPr algn="r">
              <a:defRPr sz="1000">
                <a:solidFill>
                  <a:srgbClr val="505150"/>
                </a:solidFill>
                <a:latin typeface="Arial"/>
              </a:defRPr>
            </a:lvl1pPr>
          </a:lstStyle>
          <a:p>
            <a:fld id="{8E37510A-CB54-3448-84AC-C81F0A9BC96B}" type="datetime4">
              <a:rPr lang="en-CA" smtClean="0"/>
              <a:t>June-3-16</a:t>
            </a:fld>
            <a:endParaRPr lang="en-US" dirty="0"/>
          </a:p>
        </p:txBody>
      </p:sp>
      <p:sp>
        <p:nvSpPr>
          <p:cNvPr id="10" name="Footer Placeholder 4"/>
          <p:cNvSpPr>
            <a:spLocks noGrp="1"/>
          </p:cNvSpPr>
          <p:nvPr>
            <p:ph type="ftr" sz="quarter" idx="3"/>
          </p:nvPr>
        </p:nvSpPr>
        <p:spPr>
          <a:xfrm>
            <a:off x="323528" y="6356350"/>
            <a:ext cx="2895600" cy="365125"/>
          </a:xfrm>
          <a:prstGeom prst="rect">
            <a:avLst/>
          </a:prstGeom>
        </p:spPr>
        <p:txBody>
          <a:bodyPr/>
          <a:lstStyle>
            <a:lvl1pPr algn="l">
              <a:defRPr sz="800">
                <a:solidFill>
                  <a:srgbClr val="505150"/>
                </a:solidFill>
                <a:latin typeface="Arial"/>
              </a:defRPr>
            </a:lvl1pPr>
          </a:lstStyle>
          <a:p>
            <a:pPr>
              <a:defRPr/>
            </a:pPr>
            <a:r>
              <a:rPr lang="en-US" dirty="0" smtClean="0"/>
              <a:t>‹#›</a:t>
            </a:r>
          </a:p>
        </p:txBody>
      </p:sp>
      <p:sp>
        <p:nvSpPr>
          <p:cNvPr id="11" name="Slide Number Placeholder 5"/>
          <p:cNvSpPr>
            <a:spLocks noGrp="1"/>
          </p:cNvSpPr>
          <p:nvPr>
            <p:ph type="sldNum" sz="quarter" idx="4"/>
          </p:nvPr>
        </p:nvSpPr>
        <p:spPr>
          <a:xfrm>
            <a:off x="3667633" y="6356350"/>
            <a:ext cx="1808733" cy="365125"/>
          </a:xfrm>
          <a:prstGeom prst="rect">
            <a:avLst/>
          </a:prstGeom>
        </p:spPr>
        <p:txBody>
          <a:bodyPr/>
          <a:lstStyle>
            <a:lvl1pPr algn="ctr">
              <a:defRPr sz="1000">
                <a:solidFill>
                  <a:srgbClr val="505150"/>
                </a:solidFill>
                <a:latin typeface="Arial"/>
              </a:defRPr>
            </a:lvl1pPr>
          </a:lstStyle>
          <a:p>
            <a:fld id="{AF7E9660-2A01-A74E-8119-312F35361E75}" type="slidenum">
              <a:rPr lang="en-US" smtClean="0"/>
              <a:pPr/>
              <a:t>‹#›</a:t>
            </a:fld>
            <a:endParaRPr lang="en-US" dirty="0"/>
          </a:p>
        </p:txBody>
      </p:sp>
    </p:spTree>
    <p:extLst>
      <p:ext uri="{BB962C8B-B14F-4D97-AF65-F5344CB8AC3E}">
        <p14:creationId xmlns:p14="http://schemas.microsoft.com/office/powerpoint/2010/main" val="2800646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7" r:id="rId6"/>
    <p:sldLayoutId id="2147483660" r:id="rId7"/>
    <p:sldLayoutId id="2147483658" r:id="rId8"/>
    <p:sldLayoutId id="2147483659" r:id="rId9"/>
    <p:sldLayoutId id="2147483654" r:id="rId10"/>
    <p:sldLayoutId id="2147483656" r:id="rId11"/>
    <p:sldLayoutId id="2147483655" r:id="rId12"/>
  </p:sldLayoutIdLst>
  <p:hf sldNum="0" hdr="0" ftr="0" dt="0"/>
  <p:txStyles>
    <p:titleStyle>
      <a:lvl1pPr algn="l" defTabSz="457200" rtl="0" eaLnBrk="1" latinLnBrk="0" hangingPunct="1">
        <a:spcBef>
          <a:spcPct val="0"/>
        </a:spcBef>
        <a:buNone/>
        <a:defRPr sz="3000" b="0" i="0" kern="1200">
          <a:solidFill>
            <a:srgbClr val="003399"/>
          </a:solidFill>
          <a:latin typeface="Arial"/>
          <a:ea typeface="+mj-ea"/>
          <a:cs typeface="+mj-cs"/>
        </a:defRPr>
      </a:lvl1pPr>
    </p:titleStyle>
    <p:bodyStyle>
      <a:lvl1pPr marL="0" indent="0" algn="l" defTabSz="457200" rtl="0" eaLnBrk="1" latinLnBrk="0" hangingPunct="1">
        <a:spcBef>
          <a:spcPct val="20000"/>
        </a:spcBef>
        <a:buFont typeface="Arial"/>
        <a:buNone/>
        <a:defRPr sz="2000" b="1" i="0" kern="1200">
          <a:solidFill>
            <a:srgbClr val="505150"/>
          </a:solidFill>
          <a:latin typeface="Arial"/>
          <a:ea typeface="+mn-ea"/>
          <a:cs typeface="+mn-cs"/>
        </a:defRPr>
      </a:lvl1pPr>
      <a:lvl2pPr marL="742950" indent="-285750" algn="l" defTabSz="457200" rtl="0" eaLnBrk="1" latinLnBrk="0" hangingPunct="1">
        <a:spcBef>
          <a:spcPct val="20000"/>
        </a:spcBef>
        <a:buFont typeface="Arial"/>
        <a:buChar char="–"/>
        <a:defRPr sz="2000" kern="1200">
          <a:solidFill>
            <a:srgbClr val="505150"/>
          </a:solidFill>
          <a:latin typeface="Arial"/>
          <a:ea typeface="+mn-ea"/>
          <a:cs typeface="+mn-cs"/>
        </a:defRPr>
      </a:lvl2pPr>
      <a:lvl3pPr marL="1143000" indent="-228600" algn="l" defTabSz="457200" rtl="0" eaLnBrk="1" latinLnBrk="0" hangingPunct="1">
        <a:spcBef>
          <a:spcPct val="20000"/>
        </a:spcBef>
        <a:buFont typeface="Arial"/>
        <a:buChar char="•"/>
        <a:defRPr sz="1800" kern="1200">
          <a:solidFill>
            <a:srgbClr val="505150"/>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rgbClr val="505150"/>
          </a:solidFill>
          <a:latin typeface="Arial"/>
          <a:ea typeface="+mn-ea"/>
          <a:cs typeface="+mn-cs"/>
        </a:defRPr>
      </a:lvl4pPr>
      <a:lvl5pPr marL="2057400" indent="-228600" algn="l" defTabSz="457200" rtl="0" eaLnBrk="1" latinLnBrk="0" hangingPunct="1">
        <a:spcBef>
          <a:spcPct val="20000"/>
        </a:spcBef>
        <a:buFont typeface="Arial"/>
        <a:buChar char="»"/>
        <a:defRPr sz="1600" kern="1200">
          <a:solidFill>
            <a:srgbClr val="505150"/>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ideo" Target="https://www.youtube.com/embed/skxE20gTks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762000" y="1556792"/>
            <a:ext cx="7696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4000" dirty="0" smtClean="0">
                <a:solidFill>
                  <a:srgbClr val="2D2D8A"/>
                </a:solidFill>
                <a:latin typeface="Arial" charset="0"/>
              </a:rPr>
              <a:t>Slow Down, Move Over</a:t>
            </a:r>
            <a:endParaRPr lang="en-US" sz="4000" dirty="0">
              <a:solidFill>
                <a:srgbClr val="2D2D8A"/>
              </a:solidFill>
              <a:latin typeface="Arial" charset="0"/>
            </a:endParaRPr>
          </a:p>
        </p:txBody>
      </p:sp>
      <p:sp>
        <p:nvSpPr>
          <p:cNvPr id="6" name="TextBox 11"/>
          <p:cNvSpPr txBox="1">
            <a:spLocks noChangeArrowheads="1"/>
          </p:cNvSpPr>
          <p:nvPr/>
        </p:nvSpPr>
        <p:spPr bwMode="auto">
          <a:xfrm>
            <a:off x="762000" y="2318792"/>
            <a:ext cx="7391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b="1" dirty="0" smtClean="0">
                <a:solidFill>
                  <a:srgbClr val="505150"/>
                </a:solidFill>
                <a:latin typeface="Arial" charset="0"/>
              </a:rPr>
              <a:t>Adding tow trucks to Ontario’s Highway Traffic Act</a:t>
            </a:r>
            <a:endParaRPr lang="en-US" sz="2000" b="1" dirty="0">
              <a:solidFill>
                <a:srgbClr val="505150"/>
              </a:solidFill>
              <a:latin typeface="Arial" charset="0"/>
            </a:endParaRPr>
          </a:p>
        </p:txBody>
      </p:sp>
      <p:pic>
        <p:nvPicPr>
          <p:cNvPr id="1026" name="Picture 2" descr="C:\Users\esil\Desktop\CARSP Conference\0319 GCR SDMO Web ver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996952"/>
            <a:ext cx="6858000" cy="34423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2411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2352" y="3933056"/>
            <a:ext cx="3977640" cy="26517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3933056"/>
            <a:ext cx="3975698" cy="2651760"/>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008" y="1186828"/>
            <a:ext cx="3975698" cy="2651760"/>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294" y="1196752"/>
            <a:ext cx="3975698" cy="26517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7014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404664"/>
            <a:ext cx="6552728" cy="585822"/>
          </a:xfrm>
        </p:spPr>
        <p:txBody>
          <a:bodyPr/>
          <a:lstStyle/>
          <a:p>
            <a:r>
              <a:rPr lang="en-US" sz="3200" dirty="0" smtClean="0"/>
              <a:t>Heads Up! Website</a:t>
            </a:r>
            <a:endParaRPr lang="en-US" sz="3200" dirty="0"/>
          </a:p>
        </p:txBody>
      </p:sp>
      <p:sp>
        <p:nvSpPr>
          <p:cNvPr id="4" name="Content Placeholder 3"/>
          <p:cNvSpPr>
            <a:spLocks noGrp="1"/>
          </p:cNvSpPr>
          <p:nvPr>
            <p:ph idx="13"/>
          </p:nvPr>
        </p:nvSpPr>
        <p:spPr>
          <a:xfrm>
            <a:off x="2267744" y="908720"/>
            <a:ext cx="6424972" cy="428546"/>
          </a:xfrm>
        </p:spPr>
        <p:txBody>
          <a:bodyPr>
            <a:normAutofit/>
          </a:bodyPr>
          <a:lstStyle/>
          <a:p>
            <a:r>
              <a:rPr lang="en-US" i="1" dirty="0" smtClean="0"/>
              <a:t>Visit headsupontario.ca for more information</a:t>
            </a:r>
            <a:endParaRPr lang="en-US" i="1" dirty="0"/>
          </a:p>
        </p:txBody>
      </p:sp>
      <p:pic>
        <p:nvPicPr>
          <p:cNvPr id="1026" name="Picture 2" descr="http://www.canadianunderwriter.ca/MktgImages/cu-headsup/201507271049170b2tiri2plncyqp450xest44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720" y="1268760"/>
            <a:ext cx="5943600" cy="5333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398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28800"/>
            <a:ext cx="7626423" cy="585822"/>
          </a:xfrm>
        </p:spPr>
        <p:txBody>
          <a:bodyPr/>
          <a:lstStyle/>
          <a:p>
            <a:r>
              <a:rPr lang="en-US" sz="3200" dirty="0" smtClean="0"/>
              <a:t>Penalties for Slow Down Move Over Infractions in Ontario</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605628805"/>
              </p:ext>
            </p:extLst>
          </p:nvPr>
        </p:nvGraphicFramePr>
        <p:xfrm>
          <a:off x="827584" y="2625128"/>
          <a:ext cx="7416825" cy="1796080"/>
        </p:xfrm>
        <a:graphic>
          <a:graphicData uri="http://schemas.openxmlformats.org/drawingml/2006/table">
            <a:tbl>
              <a:tblPr firstRow="1" bandRow="1">
                <a:tableStyleId>{B301B821-A1FF-4177-AEE7-76D212191A09}</a:tableStyleId>
              </a:tblPr>
              <a:tblGrid>
                <a:gridCol w="2472275"/>
                <a:gridCol w="2472275"/>
                <a:gridCol w="2472275"/>
              </a:tblGrid>
              <a:tr h="486560">
                <a:tc>
                  <a:txBody>
                    <a:bodyPr/>
                    <a:lstStyle/>
                    <a:p>
                      <a:endParaRPr lang="en-US" b="1" dirty="0"/>
                    </a:p>
                  </a:txBody>
                  <a:tcPr anchor="ctr"/>
                </a:tc>
                <a:tc>
                  <a:txBody>
                    <a:bodyPr/>
                    <a:lstStyle/>
                    <a:p>
                      <a:r>
                        <a:rPr lang="en-US" sz="2400" b="1" dirty="0" smtClean="0"/>
                        <a:t>Fine</a:t>
                      </a:r>
                      <a:endParaRPr lang="en-US" sz="2400" b="1" dirty="0"/>
                    </a:p>
                  </a:txBody>
                  <a:tcPr anchor="ctr"/>
                </a:tc>
                <a:tc>
                  <a:txBody>
                    <a:bodyPr/>
                    <a:lstStyle/>
                    <a:p>
                      <a:r>
                        <a:rPr lang="en-US" sz="2400" b="1" dirty="0" smtClean="0"/>
                        <a:t>Demerit Points</a:t>
                      </a:r>
                      <a:endParaRPr lang="en-US" sz="2400" b="1" dirty="0"/>
                    </a:p>
                  </a:txBody>
                  <a:tcPr anchor="ctr"/>
                </a:tc>
              </a:tr>
              <a:tr h="486560">
                <a:tc>
                  <a:txBody>
                    <a:bodyPr/>
                    <a:lstStyle/>
                    <a:p>
                      <a:r>
                        <a:rPr lang="en-US" sz="2400" dirty="0" smtClean="0"/>
                        <a:t>First Offence </a:t>
                      </a:r>
                      <a:endParaRPr lang="en-US" sz="2400" dirty="0"/>
                    </a:p>
                  </a:txBody>
                  <a:tcPr anchor="ctr"/>
                </a:tc>
                <a:tc>
                  <a:txBody>
                    <a:bodyPr/>
                    <a:lstStyle/>
                    <a:p>
                      <a:r>
                        <a:rPr lang="en-US" sz="2400" dirty="0" smtClean="0"/>
                        <a:t>$490</a:t>
                      </a:r>
                      <a:endParaRPr lang="en-US" sz="2400" dirty="0"/>
                    </a:p>
                  </a:txBody>
                  <a:tcPr anchor="ctr"/>
                </a:tc>
                <a:tc>
                  <a:txBody>
                    <a:bodyPr/>
                    <a:lstStyle/>
                    <a:p>
                      <a:r>
                        <a:rPr lang="en-US" sz="2400" dirty="0" smtClean="0"/>
                        <a:t>3 points</a:t>
                      </a:r>
                      <a:endParaRPr lang="en-US" sz="2400" dirty="0"/>
                    </a:p>
                  </a:txBody>
                  <a:tcPr anchor="ctr"/>
                </a:tc>
              </a:tr>
              <a:tr h="486560">
                <a:tc>
                  <a:txBody>
                    <a:bodyPr/>
                    <a:lstStyle/>
                    <a:p>
                      <a:r>
                        <a:rPr lang="en-US" sz="2400" dirty="0" smtClean="0"/>
                        <a:t>Subsequent Offences </a:t>
                      </a:r>
                      <a:endParaRPr lang="en-US" sz="2400" dirty="0"/>
                    </a:p>
                  </a:txBody>
                  <a:tcPr anchor="ctr"/>
                </a:tc>
                <a:tc>
                  <a:txBody>
                    <a:bodyPr/>
                    <a:lstStyle/>
                    <a:p>
                      <a:r>
                        <a:rPr lang="en-US" sz="2400" dirty="0" smtClean="0"/>
                        <a:t>$1,000-$4,000</a:t>
                      </a:r>
                      <a:endParaRPr lang="en-US" sz="2400" dirty="0"/>
                    </a:p>
                  </a:txBody>
                  <a:tcPr anchor="ctr"/>
                </a:tc>
                <a:tc>
                  <a:txBody>
                    <a:bodyPr/>
                    <a:lstStyle/>
                    <a:p>
                      <a:r>
                        <a:rPr lang="en-US" sz="2400" dirty="0" smtClean="0"/>
                        <a:t>3 points</a:t>
                      </a:r>
                      <a:endParaRPr lang="en-US" sz="2400" dirty="0"/>
                    </a:p>
                  </a:txBody>
                  <a:tcPr anchor="ctr"/>
                </a:tc>
              </a:tr>
            </a:tbl>
          </a:graphicData>
        </a:graphic>
      </p:graphicFrame>
    </p:spTree>
    <p:extLst>
      <p:ext uri="{BB962C8B-B14F-4D97-AF65-F5344CB8AC3E}">
        <p14:creationId xmlns:p14="http://schemas.microsoft.com/office/powerpoint/2010/main" val="1920620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Slow Down Move Over </a:t>
            </a:r>
            <a:br>
              <a:rPr lang="en-US" dirty="0" smtClean="0"/>
            </a:br>
            <a:r>
              <a:rPr lang="en-US" dirty="0" smtClean="0"/>
              <a:t>Radio PSA</a:t>
            </a:r>
            <a:endParaRPr lang="en-US" dirty="0"/>
          </a:p>
        </p:txBody>
      </p:sp>
      <p:pic>
        <p:nvPicPr>
          <p:cNvPr id="3" name="CAA_Bill 31 Thank you R30E REV2 full MIx.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4624874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7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kxE20gTkss"/>
          <p:cNvPicPr>
            <a:picLocks noGrp="1" noRot="1" noChangeAspect="1"/>
          </p:cNvPicPr>
          <p:nvPr>
            <p:ph idx="1"/>
            <a:videoFile r:link="rId1"/>
          </p:nvPr>
        </p:nvPicPr>
        <p:blipFill>
          <a:blip r:embed="rId3"/>
          <a:stretch>
            <a:fillRect/>
          </a:stretch>
        </p:blipFill>
        <p:spPr>
          <a:xfrm>
            <a:off x="757830" y="1628800"/>
            <a:ext cx="7680853" cy="4320480"/>
          </a:xfrm>
          <a:prstGeom prst="rect">
            <a:avLst/>
          </a:prstGeom>
        </p:spPr>
      </p:pic>
      <p:sp>
        <p:nvSpPr>
          <p:cNvPr id="5" name="Title 1"/>
          <p:cNvSpPr txBox="1">
            <a:spLocks/>
          </p:cNvSpPr>
          <p:nvPr/>
        </p:nvSpPr>
        <p:spPr>
          <a:xfrm>
            <a:off x="2267745" y="404664"/>
            <a:ext cx="6552728" cy="58582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b="0" i="0" kern="1200">
                <a:solidFill>
                  <a:srgbClr val="003399"/>
                </a:solidFill>
                <a:latin typeface="Arial"/>
                <a:ea typeface="+mj-ea"/>
                <a:cs typeface="+mj-cs"/>
              </a:defRPr>
            </a:lvl1pPr>
          </a:lstStyle>
          <a:p>
            <a:r>
              <a:rPr lang="en-US" dirty="0" smtClean="0"/>
              <a:t>Slow Down Move Over </a:t>
            </a:r>
            <a:br>
              <a:rPr lang="en-US" dirty="0" smtClean="0"/>
            </a:br>
            <a:r>
              <a:rPr lang="en-US" dirty="0" smtClean="0"/>
              <a:t>Video PSA</a:t>
            </a:r>
            <a:endParaRPr lang="en-US" dirty="0"/>
          </a:p>
        </p:txBody>
      </p:sp>
    </p:spTree>
    <p:extLst>
      <p:ext uri="{BB962C8B-B14F-4D97-AF65-F5344CB8AC3E}">
        <p14:creationId xmlns:p14="http://schemas.microsoft.com/office/powerpoint/2010/main" val="1410736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Contact:</a:t>
            </a:r>
            <a:endParaRPr lang="en-US" sz="3600" dirty="0"/>
          </a:p>
        </p:txBody>
      </p:sp>
      <p:sp>
        <p:nvSpPr>
          <p:cNvPr id="3" name="Content Placeholder 2"/>
          <p:cNvSpPr>
            <a:spLocks noGrp="1"/>
          </p:cNvSpPr>
          <p:nvPr>
            <p:ph idx="1"/>
          </p:nvPr>
        </p:nvSpPr>
        <p:spPr/>
        <p:txBody>
          <a:bodyPr>
            <a:normAutofit/>
          </a:bodyPr>
          <a:lstStyle/>
          <a:p>
            <a:r>
              <a:rPr lang="en-US" sz="2400" dirty="0" smtClean="0"/>
              <a:t>Elliott Silverstein</a:t>
            </a:r>
          </a:p>
          <a:p>
            <a:r>
              <a:rPr lang="en-US" sz="2400" dirty="0" smtClean="0"/>
              <a:t>Manager, Government Relations </a:t>
            </a:r>
          </a:p>
          <a:p>
            <a:r>
              <a:rPr lang="en-US" sz="2400" dirty="0" smtClean="0"/>
              <a:t>CAA South Central Ontario</a:t>
            </a:r>
          </a:p>
          <a:p>
            <a:endParaRPr lang="en-US" sz="2400" dirty="0"/>
          </a:p>
          <a:p>
            <a:r>
              <a:rPr lang="en-US" sz="2400" dirty="0" smtClean="0"/>
              <a:t>Phone: (905) 771-3464</a:t>
            </a:r>
          </a:p>
          <a:p>
            <a:r>
              <a:rPr lang="en-US" sz="2400" dirty="0" smtClean="0"/>
              <a:t>Email: esil@caasco.ca</a:t>
            </a:r>
            <a:endParaRPr lang="en-US" sz="2400" dirty="0"/>
          </a:p>
        </p:txBody>
      </p:sp>
    </p:spTree>
    <p:extLst>
      <p:ext uri="{BB962C8B-B14F-4D97-AF65-F5344CB8AC3E}">
        <p14:creationId xmlns:p14="http://schemas.microsoft.com/office/powerpoint/2010/main" val="3883192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p:txBody>
          <a:bodyPr/>
          <a:lstStyle/>
          <a:p>
            <a:pPr eaLnBrk="1" hangingPunct="1"/>
            <a:r>
              <a:rPr lang="en-CA" altLang="en-US" sz="3200" dirty="0" smtClean="0">
                <a:latin typeface="Arial" pitchFamily="34" charset="0"/>
              </a:rPr>
              <a:t>CAA’s Advocacy</a:t>
            </a:r>
          </a:p>
        </p:txBody>
      </p:sp>
      <p:sp>
        <p:nvSpPr>
          <p:cNvPr id="2" name="Content Placeholder 1"/>
          <p:cNvSpPr>
            <a:spLocks noGrp="1"/>
          </p:cNvSpPr>
          <p:nvPr>
            <p:ph idx="1"/>
          </p:nvPr>
        </p:nvSpPr>
        <p:spPr/>
        <p:txBody>
          <a:bodyPr/>
          <a:lstStyle/>
          <a:p>
            <a:endParaRPr lang="en-US"/>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401888"/>
            <a:ext cx="7680325" cy="405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4022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828800" y="152400"/>
            <a:ext cx="5486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2000" b="1">
                <a:solidFill>
                  <a:schemeClr val="bg1"/>
                </a:solidFill>
                <a:latin typeface="+mj-lt"/>
                <a:ea typeface="+mj-ea"/>
                <a:cs typeface="+mj-cs"/>
              </a:defRPr>
            </a:lvl1pPr>
            <a:lvl2pPr algn="ctr" rtl="0" fontAlgn="base">
              <a:spcBef>
                <a:spcPct val="0"/>
              </a:spcBef>
              <a:spcAft>
                <a:spcPct val="0"/>
              </a:spcAft>
              <a:defRPr sz="2000" b="1">
                <a:solidFill>
                  <a:schemeClr val="bg1"/>
                </a:solidFill>
                <a:latin typeface="Arial" charset="0"/>
                <a:cs typeface="Arial" charset="0"/>
              </a:defRPr>
            </a:lvl2pPr>
            <a:lvl3pPr algn="ctr" rtl="0" fontAlgn="base">
              <a:spcBef>
                <a:spcPct val="0"/>
              </a:spcBef>
              <a:spcAft>
                <a:spcPct val="0"/>
              </a:spcAft>
              <a:defRPr sz="2000" b="1">
                <a:solidFill>
                  <a:schemeClr val="bg1"/>
                </a:solidFill>
                <a:latin typeface="Arial" charset="0"/>
                <a:cs typeface="Arial" charset="0"/>
              </a:defRPr>
            </a:lvl3pPr>
            <a:lvl4pPr algn="ctr" rtl="0" fontAlgn="base">
              <a:spcBef>
                <a:spcPct val="0"/>
              </a:spcBef>
              <a:spcAft>
                <a:spcPct val="0"/>
              </a:spcAft>
              <a:defRPr sz="2000" b="1">
                <a:solidFill>
                  <a:schemeClr val="bg1"/>
                </a:solidFill>
                <a:latin typeface="Arial" charset="0"/>
                <a:cs typeface="Arial" charset="0"/>
              </a:defRPr>
            </a:lvl4pPr>
            <a:lvl5pPr algn="ctr" rtl="0" fontAlgn="base">
              <a:spcBef>
                <a:spcPct val="0"/>
              </a:spcBef>
              <a:spcAft>
                <a:spcPct val="0"/>
              </a:spcAft>
              <a:defRPr sz="2000" b="1">
                <a:solidFill>
                  <a:schemeClr val="bg1"/>
                </a:solidFill>
                <a:latin typeface="Arial" charset="0"/>
                <a:cs typeface="Arial" charset="0"/>
              </a:defRPr>
            </a:lvl5pPr>
            <a:lvl6pPr marL="457200" algn="ctr" rtl="0" fontAlgn="base">
              <a:spcBef>
                <a:spcPct val="0"/>
              </a:spcBef>
              <a:spcAft>
                <a:spcPct val="0"/>
              </a:spcAft>
              <a:defRPr sz="2000" b="1">
                <a:solidFill>
                  <a:schemeClr val="bg1"/>
                </a:solidFill>
                <a:latin typeface="Arial" charset="0"/>
                <a:cs typeface="Arial" charset="0"/>
              </a:defRPr>
            </a:lvl6pPr>
            <a:lvl7pPr marL="914400" algn="ctr" rtl="0" fontAlgn="base">
              <a:spcBef>
                <a:spcPct val="0"/>
              </a:spcBef>
              <a:spcAft>
                <a:spcPct val="0"/>
              </a:spcAft>
              <a:defRPr sz="2000" b="1">
                <a:solidFill>
                  <a:schemeClr val="bg1"/>
                </a:solidFill>
                <a:latin typeface="Arial" charset="0"/>
                <a:cs typeface="Arial" charset="0"/>
              </a:defRPr>
            </a:lvl7pPr>
            <a:lvl8pPr marL="1371600" algn="ctr" rtl="0" fontAlgn="base">
              <a:spcBef>
                <a:spcPct val="0"/>
              </a:spcBef>
              <a:spcAft>
                <a:spcPct val="0"/>
              </a:spcAft>
              <a:defRPr sz="2000" b="1">
                <a:solidFill>
                  <a:schemeClr val="bg1"/>
                </a:solidFill>
                <a:latin typeface="Arial" charset="0"/>
                <a:cs typeface="Arial" charset="0"/>
              </a:defRPr>
            </a:lvl8pPr>
            <a:lvl9pPr marL="1828800" algn="ctr" rtl="0" fontAlgn="base">
              <a:spcBef>
                <a:spcPct val="0"/>
              </a:spcBef>
              <a:spcAft>
                <a:spcPct val="0"/>
              </a:spcAft>
              <a:defRPr sz="2000" b="1">
                <a:solidFill>
                  <a:schemeClr val="bg1"/>
                </a:solidFill>
                <a:latin typeface="Arial" charset="0"/>
                <a:cs typeface="Arial" charset="0"/>
              </a:defRPr>
            </a:lvl9pPr>
          </a:lstStyle>
          <a:p>
            <a:pPr algn="ctr"/>
            <a:r>
              <a:rPr lang="en-US" sz="2400" dirty="0" smtClean="0"/>
              <a:t>Slow Down Move Over law</a:t>
            </a:r>
          </a:p>
        </p:txBody>
      </p:sp>
      <p:graphicFrame>
        <p:nvGraphicFramePr>
          <p:cNvPr id="2" name="Diagram 1"/>
          <p:cNvGraphicFramePr/>
          <p:nvPr>
            <p:extLst>
              <p:ext uri="{D42A27DB-BD31-4B8C-83A1-F6EECF244321}">
                <p14:modId xmlns:p14="http://schemas.microsoft.com/office/powerpoint/2010/main" val="2620347412"/>
              </p:ext>
            </p:extLst>
          </p:nvPr>
        </p:nvGraphicFramePr>
        <p:xfrm>
          <a:off x="323528" y="1340768"/>
          <a:ext cx="8496944"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749770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96752"/>
            <a:ext cx="7920653" cy="585822"/>
          </a:xfrm>
        </p:spPr>
        <p:txBody>
          <a:bodyPr/>
          <a:lstStyle/>
          <a:p>
            <a:r>
              <a:rPr lang="en-US" sz="3200" dirty="0" smtClean="0"/>
              <a:t>CAA advocates for Slow Down, Move Over</a:t>
            </a:r>
            <a:endParaRPr lang="en-US" sz="3200" dirty="0"/>
          </a:p>
        </p:txBody>
      </p:sp>
      <p:sp>
        <p:nvSpPr>
          <p:cNvPr id="3" name="Content Placeholder 2"/>
          <p:cNvSpPr>
            <a:spLocks noGrp="1"/>
          </p:cNvSpPr>
          <p:nvPr>
            <p:ph idx="1"/>
          </p:nvPr>
        </p:nvSpPr>
        <p:spPr>
          <a:xfrm>
            <a:off x="762000" y="1916832"/>
            <a:ext cx="7698205" cy="3806666"/>
          </a:xfrm>
        </p:spPr>
        <p:txBody>
          <a:bodyPr>
            <a:noAutofit/>
          </a:bodyPr>
          <a:lstStyle/>
          <a:p>
            <a:pPr marL="285750" indent="-285750">
              <a:spcAft>
                <a:spcPts val="1200"/>
              </a:spcAft>
              <a:buFont typeface="Arial" panose="020B0604020202020204" pitchFamily="34" charset="0"/>
              <a:buChar char="•"/>
            </a:pPr>
            <a:r>
              <a:rPr lang="en-US" sz="2000" dirty="0" smtClean="0">
                <a:solidFill>
                  <a:srgbClr val="464646"/>
                </a:solidFill>
                <a:latin typeface="Arial" charset="0"/>
              </a:rPr>
              <a:t>Since 2010, CAA SCO has advocated </a:t>
            </a:r>
            <a:r>
              <a:rPr lang="en-US" sz="2000" dirty="0">
                <a:solidFill>
                  <a:srgbClr val="464646"/>
                </a:solidFill>
                <a:latin typeface="Arial" charset="0"/>
              </a:rPr>
              <a:t>for the protection of motorists and roadside assistance workers through Slow Down, Move Over legislation.</a:t>
            </a:r>
          </a:p>
          <a:p>
            <a:pPr marL="285750" indent="-285750">
              <a:spcAft>
                <a:spcPts val="1200"/>
              </a:spcAft>
              <a:buFont typeface="Arial" panose="020B0604020202020204" pitchFamily="34" charset="0"/>
              <a:buChar char="•"/>
            </a:pPr>
            <a:r>
              <a:rPr lang="en-US" sz="2000" dirty="0" smtClean="0">
                <a:solidFill>
                  <a:srgbClr val="464646"/>
                </a:solidFill>
                <a:latin typeface="Arial" charset="0"/>
              </a:rPr>
              <a:t>With tow </a:t>
            </a:r>
            <a:r>
              <a:rPr lang="en-US" sz="2000" dirty="0">
                <a:solidFill>
                  <a:srgbClr val="464646"/>
                </a:solidFill>
                <a:latin typeface="Arial" charset="0"/>
              </a:rPr>
              <a:t>truck drivers </a:t>
            </a:r>
            <a:r>
              <a:rPr lang="en-US" sz="2000" dirty="0" smtClean="0">
                <a:solidFill>
                  <a:srgbClr val="464646"/>
                </a:solidFill>
                <a:latin typeface="Arial" charset="0"/>
              </a:rPr>
              <a:t>at risk of being injured </a:t>
            </a:r>
            <a:r>
              <a:rPr lang="en-US" sz="2000" dirty="0">
                <a:solidFill>
                  <a:srgbClr val="464646"/>
                </a:solidFill>
                <a:latin typeface="Arial" charset="0"/>
              </a:rPr>
              <a:t>or killed by passing </a:t>
            </a:r>
            <a:r>
              <a:rPr lang="en-US" sz="2000" dirty="0" smtClean="0">
                <a:solidFill>
                  <a:srgbClr val="464646"/>
                </a:solidFill>
                <a:latin typeface="Arial" charset="0"/>
              </a:rPr>
              <a:t>vehicles, </a:t>
            </a:r>
            <a:r>
              <a:rPr lang="en-US" sz="2000" dirty="0">
                <a:solidFill>
                  <a:srgbClr val="464646"/>
                </a:solidFill>
                <a:latin typeface="Arial" charset="0"/>
              </a:rPr>
              <a:t>CAA believes that these essential service workers have the right to </a:t>
            </a:r>
            <a:r>
              <a:rPr lang="en-US" sz="2000" dirty="0" smtClean="0">
                <a:solidFill>
                  <a:srgbClr val="464646"/>
                </a:solidFill>
                <a:latin typeface="Arial" charset="0"/>
              </a:rPr>
              <a:t>a safe place to work.</a:t>
            </a:r>
            <a:endParaRPr lang="en-US" sz="2000" dirty="0">
              <a:solidFill>
                <a:srgbClr val="464646"/>
              </a:solidFill>
              <a:latin typeface="Arial" charset="0"/>
            </a:endParaRPr>
          </a:p>
          <a:p>
            <a:endParaRPr lang="en-US" dirty="0"/>
          </a:p>
        </p:txBody>
      </p:sp>
      <p:sp>
        <p:nvSpPr>
          <p:cNvPr id="6" name="Rectangle 5"/>
          <p:cNvSpPr/>
          <p:nvPr/>
        </p:nvSpPr>
        <p:spPr>
          <a:xfrm>
            <a:off x="2195736" y="4185084"/>
            <a:ext cx="4824536" cy="2412268"/>
          </a:xfrm>
          <a:prstGeom prst="rect">
            <a:avLst/>
          </a:prstGeom>
          <a:blipFill>
            <a:blip r:embed="rId2"/>
            <a:stretch>
              <a:fillRect/>
            </a:stretch>
          </a:blipFill>
          <a:ln>
            <a:solidFill>
              <a:schemeClr val="bg2">
                <a:lumMod val="50000"/>
              </a:schemeClr>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228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CAA’s efforts with government</a:t>
            </a:r>
            <a:endParaRPr lang="en-US" sz="3200" dirty="0"/>
          </a:p>
        </p:txBody>
      </p:sp>
      <p:sp>
        <p:nvSpPr>
          <p:cNvPr id="7" name="Content Placeholder 6"/>
          <p:cNvSpPr>
            <a:spLocks noGrp="1"/>
          </p:cNvSpPr>
          <p:nvPr>
            <p:ph idx="1"/>
          </p:nvPr>
        </p:nvSpPr>
        <p:spPr>
          <a:xfrm>
            <a:off x="766078" y="5359649"/>
            <a:ext cx="7768322" cy="661639"/>
          </a:xfrm>
          <a:ln w="28575"/>
        </p:spPr>
        <p:style>
          <a:lnRef idx="2">
            <a:schemeClr val="accent2"/>
          </a:lnRef>
          <a:fillRef idx="1">
            <a:schemeClr val="lt1"/>
          </a:fillRef>
          <a:effectRef idx="0">
            <a:schemeClr val="accent2"/>
          </a:effectRef>
          <a:fontRef idx="minor">
            <a:schemeClr val="dk1"/>
          </a:fontRef>
        </p:style>
        <p:txBody>
          <a:bodyPr>
            <a:normAutofit lnSpcReduction="10000"/>
          </a:bodyPr>
          <a:lstStyle/>
          <a:p>
            <a:pPr marL="0" indent="0" algn="ctr">
              <a:buNone/>
            </a:pPr>
            <a:r>
              <a:rPr lang="en-CA" sz="2000" dirty="0" smtClean="0">
                <a:effectLst>
                  <a:innerShdw blurRad="63500" dist="50800" dir="10800000">
                    <a:prstClr val="black">
                      <a:alpha val="50000"/>
                    </a:prstClr>
                  </a:innerShdw>
                </a:effectLst>
              </a:rPr>
              <a:t>Brochures and letters were sent to all 107 MPP’s in Ontario regarding Slow Down, Move Over legislation. </a:t>
            </a:r>
            <a:endParaRPr lang="en-CA" sz="2000" dirty="0">
              <a:effectLst>
                <a:innerShdw blurRad="63500" dist="50800" dir="10800000">
                  <a:prstClr val="black">
                    <a:alpha val="50000"/>
                  </a:prstClr>
                </a:innerShdw>
              </a:effectLst>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7027" y="2470096"/>
            <a:ext cx="5401173"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444" y="2458945"/>
            <a:ext cx="2108835"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3072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371600" y="152400"/>
            <a:ext cx="5943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2000" b="1">
                <a:solidFill>
                  <a:schemeClr val="bg1"/>
                </a:solidFill>
                <a:latin typeface="+mj-lt"/>
                <a:ea typeface="+mj-ea"/>
                <a:cs typeface="+mj-cs"/>
              </a:defRPr>
            </a:lvl1pPr>
            <a:lvl2pPr algn="ctr" rtl="0" fontAlgn="base">
              <a:spcBef>
                <a:spcPct val="0"/>
              </a:spcBef>
              <a:spcAft>
                <a:spcPct val="0"/>
              </a:spcAft>
              <a:defRPr sz="2000" b="1">
                <a:solidFill>
                  <a:schemeClr val="bg1"/>
                </a:solidFill>
                <a:latin typeface="Arial" charset="0"/>
                <a:cs typeface="Arial" charset="0"/>
              </a:defRPr>
            </a:lvl2pPr>
            <a:lvl3pPr algn="ctr" rtl="0" fontAlgn="base">
              <a:spcBef>
                <a:spcPct val="0"/>
              </a:spcBef>
              <a:spcAft>
                <a:spcPct val="0"/>
              </a:spcAft>
              <a:defRPr sz="2000" b="1">
                <a:solidFill>
                  <a:schemeClr val="bg1"/>
                </a:solidFill>
                <a:latin typeface="Arial" charset="0"/>
                <a:cs typeface="Arial" charset="0"/>
              </a:defRPr>
            </a:lvl3pPr>
            <a:lvl4pPr algn="ctr" rtl="0" fontAlgn="base">
              <a:spcBef>
                <a:spcPct val="0"/>
              </a:spcBef>
              <a:spcAft>
                <a:spcPct val="0"/>
              </a:spcAft>
              <a:defRPr sz="2000" b="1">
                <a:solidFill>
                  <a:schemeClr val="bg1"/>
                </a:solidFill>
                <a:latin typeface="Arial" charset="0"/>
                <a:cs typeface="Arial" charset="0"/>
              </a:defRPr>
            </a:lvl4pPr>
            <a:lvl5pPr algn="ctr" rtl="0" fontAlgn="base">
              <a:spcBef>
                <a:spcPct val="0"/>
              </a:spcBef>
              <a:spcAft>
                <a:spcPct val="0"/>
              </a:spcAft>
              <a:defRPr sz="2000" b="1">
                <a:solidFill>
                  <a:schemeClr val="bg1"/>
                </a:solidFill>
                <a:latin typeface="Arial" charset="0"/>
                <a:cs typeface="Arial" charset="0"/>
              </a:defRPr>
            </a:lvl5pPr>
            <a:lvl6pPr marL="457200" algn="ctr" rtl="0" fontAlgn="base">
              <a:spcBef>
                <a:spcPct val="0"/>
              </a:spcBef>
              <a:spcAft>
                <a:spcPct val="0"/>
              </a:spcAft>
              <a:defRPr sz="2000" b="1">
                <a:solidFill>
                  <a:schemeClr val="bg1"/>
                </a:solidFill>
                <a:latin typeface="Arial" charset="0"/>
                <a:cs typeface="Arial" charset="0"/>
              </a:defRPr>
            </a:lvl6pPr>
            <a:lvl7pPr marL="914400" algn="ctr" rtl="0" fontAlgn="base">
              <a:spcBef>
                <a:spcPct val="0"/>
              </a:spcBef>
              <a:spcAft>
                <a:spcPct val="0"/>
              </a:spcAft>
              <a:defRPr sz="2000" b="1">
                <a:solidFill>
                  <a:schemeClr val="bg1"/>
                </a:solidFill>
                <a:latin typeface="Arial" charset="0"/>
                <a:cs typeface="Arial" charset="0"/>
              </a:defRPr>
            </a:lvl7pPr>
            <a:lvl8pPr marL="1371600" algn="ctr" rtl="0" fontAlgn="base">
              <a:spcBef>
                <a:spcPct val="0"/>
              </a:spcBef>
              <a:spcAft>
                <a:spcPct val="0"/>
              </a:spcAft>
              <a:defRPr sz="2000" b="1">
                <a:solidFill>
                  <a:schemeClr val="bg1"/>
                </a:solidFill>
                <a:latin typeface="Arial" charset="0"/>
                <a:cs typeface="Arial" charset="0"/>
              </a:defRPr>
            </a:lvl8pPr>
            <a:lvl9pPr marL="1828800" algn="ctr" rtl="0" fontAlgn="base">
              <a:spcBef>
                <a:spcPct val="0"/>
              </a:spcBef>
              <a:spcAft>
                <a:spcPct val="0"/>
              </a:spcAft>
              <a:defRPr sz="2000" b="1">
                <a:solidFill>
                  <a:schemeClr val="bg1"/>
                </a:solidFill>
                <a:latin typeface="Arial" charset="0"/>
                <a:cs typeface="Arial" charset="0"/>
              </a:defRPr>
            </a:lvl9pPr>
          </a:lstStyle>
          <a:p>
            <a:pPr algn="ctr"/>
            <a:r>
              <a:rPr lang="en-US" sz="2400" dirty="0" smtClean="0"/>
              <a:t>What’s next?</a:t>
            </a:r>
          </a:p>
        </p:txBody>
      </p:sp>
      <p:sp>
        <p:nvSpPr>
          <p:cNvPr id="2" name="Title 1"/>
          <p:cNvSpPr>
            <a:spLocks noGrp="1"/>
          </p:cNvSpPr>
          <p:nvPr>
            <p:ph type="title"/>
          </p:nvPr>
        </p:nvSpPr>
        <p:spPr/>
        <p:txBody>
          <a:bodyPr/>
          <a:lstStyle/>
          <a:p>
            <a:r>
              <a:rPr lang="en-US" sz="3200" dirty="0" smtClean="0"/>
              <a:t>CAA’s Petition to the Legislature</a:t>
            </a:r>
            <a:endParaRPr lang="en-US" sz="3200" dirty="0"/>
          </a:p>
        </p:txBody>
      </p:sp>
      <p:sp>
        <p:nvSpPr>
          <p:cNvPr id="8" name="Content Placeholder 7"/>
          <p:cNvSpPr>
            <a:spLocks noGrp="1"/>
          </p:cNvSpPr>
          <p:nvPr>
            <p:ph idx="1"/>
          </p:nvPr>
        </p:nvSpPr>
        <p:spPr>
          <a:xfrm>
            <a:off x="762001" y="2214622"/>
            <a:ext cx="4458072" cy="3806666"/>
          </a:xfrm>
        </p:spPr>
        <p:txBody>
          <a:bodyPr>
            <a:normAutofit/>
          </a:bodyPr>
          <a:lstStyle/>
          <a:p>
            <a:pPr marL="285750" indent="-285750">
              <a:buFont typeface="Arial" panose="020B0604020202020204" pitchFamily="34" charset="0"/>
              <a:buChar char="•"/>
            </a:pPr>
            <a:r>
              <a:rPr lang="en-CA" sz="2200" dirty="0" smtClean="0"/>
              <a:t>Through our towing network, CAA circulated a petition that received about 7,500</a:t>
            </a:r>
            <a:r>
              <a:rPr lang="en-CA" sz="2200" dirty="0" smtClean="0">
                <a:solidFill>
                  <a:srgbClr val="C00000"/>
                </a:solidFill>
              </a:rPr>
              <a:t> </a:t>
            </a:r>
            <a:r>
              <a:rPr lang="en-CA" sz="2200" dirty="0" smtClean="0"/>
              <a:t>signatures in 2012, and another 1,500 in 2014 to present to Members of Provincial Parliament at Queen’s Park.</a:t>
            </a:r>
          </a:p>
        </p:txBody>
      </p:sp>
      <p:pic>
        <p:nvPicPr>
          <p:cNvPr id="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42087" y="2276872"/>
            <a:ext cx="3048063" cy="39319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79260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Making </a:t>
            </a:r>
            <a:r>
              <a:rPr lang="en-US" sz="3200" dirty="0"/>
              <a:t>Ontario’s Roads Safer Act</a:t>
            </a:r>
          </a:p>
        </p:txBody>
      </p:sp>
      <p:sp>
        <p:nvSpPr>
          <p:cNvPr id="3" name="Content Placeholder 2"/>
          <p:cNvSpPr>
            <a:spLocks noGrp="1"/>
          </p:cNvSpPr>
          <p:nvPr>
            <p:ph idx="1"/>
          </p:nvPr>
        </p:nvSpPr>
        <p:spPr/>
        <p:txBody>
          <a:bodyPr>
            <a:noAutofit/>
          </a:bodyPr>
          <a:lstStyle/>
          <a:p>
            <a:pPr>
              <a:spcAft>
                <a:spcPts val="1200"/>
              </a:spcAft>
            </a:pPr>
            <a:r>
              <a:rPr lang="en-US" sz="2200" dirty="0" smtClean="0">
                <a:solidFill>
                  <a:srgbClr val="464646"/>
                </a:solidFill>
                <a:latin typeface="Arial" charset="0"/>
              </a:rPr>
              <a:t>The </a:t>
            </a:r>
            <a:r>
              <a:rPr lang="en-US" sz="2200" dirty="0">
                <a:solidFill>
                  <a:srgbClr val="464646"/>
                </a:solidFill>
                <a:latin typeface="Arial" charset="0"/>
              </a:rPr>
              <a:t>Ontario government passed the Making Ontario’s Roads Safer Act </a:t>
            </a:r>
            <a:r>
              <a:rPr lang="en-US" sz="2200" dirty="0" smtClean="0">
                <a:solidFill>
                  <a:srgbClr val="464646"/>
                </a:solidFill>
                <a:latin typeface="Arial" charset="0"/>
              </a:rPr>
              <a:t>in June 2015 to </a:t>
            </a:r>
            <a:r>
              <a:rPr lang="en-US" sz="2200" dirty="0">
                <a:solidFill>
                  <a:srgbClr val="464646"/>
                </a:solidFill>
                <a:latin typeface="Arial" charset="0"/>
              </a:rPr>
              <a:t>help keep Ontario’s roads among the safest in North America.</a:t>
            </a:r>
          </a:p>
          <a:p>
            <a:pPr>
              <a:spcAft>
                <a:spcPts val="1200"/>
              </a:spcAft>
            </a:pPr>
            <a:r>
              <a:rPr lang="en-US" sz="2200" dirty="0" smtClean="0">
                <a:solidFill>
                  <a:srgbClr val="464646"/>
                </a:solidFill>
                <a:latin typeface="Arial" charset="0"/>
              </a:rPr>
              <a:t>After four legislative attempts, the Bill updates the </a:t>
            </a:r>
            <a:r>
              <a:rPr lang="en-US" sz="2200" dirty="0">
                <a:solidFill>
                  <a:srgbClr val="464646"/>
                </a:solidFill>
                <a:latin typeface="Arial" charset="0"/>
              </a:rPr>
              <a:t>Highway Traffic Act </a:t>
            </a:r>
            <a:r>
              <a:rPr lang="en-US" sz="2200" dirty="0" smtClean="0">
                <a:solidFill>
                  <a:srgbClr val="464646"/>
                </a:solidFill>
                <a:latin typeface="Arial" charset="0"/>
              </a:rPr>
              <a:t>to extend Slow </a:t>
            </a:r>
            <a:r>
              <a:rPr lang="en-US" sz="2200" dirty="0">
                <a:solidFill>
                  <a:srgbClr val="464646"/>
                </a:solidFill>
                <a:latin typeface="Arial" charset="0"/>
              </a:rPr>
              <a:t>Down, Move Over provisions to tow truck drivers. </a:t>
            </a:r>
            <a:endParaRPr lang="en-US" sz="2200" dirty="0" smtClean="0">
              <a:solidFill>
                <a:srgbClr val="464646"/>
              </a:solidFill>
              <a:latin typeface="Arial" charset="0"/>
            </a:endParaRPr>
          </a:p>
        </p:txBody>
      </p:sp>
    </p:spTree>
    <p:extLst>
      <p:ext uri="{BB962C8B-B14F-4D97-AF65-F5344CB8AC3E}">
        <p14:creationId xmlns:p14="http://schemas.microsoft.com/office/powerpoint/2010/main" val="4015336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Making </a:t>
            </a:r>
            <a:r>
              <a:rPr lang="en-US" sz="3200" dirty="0"/>
              <a:t>Ontario’s Roads Safer Act</a:t>
            </a:r>
          </a:p>
        </p:txBody>
      </p:sp>
      <p:sp>
        <p:nvSpPr>
          <p:cNvPr id="3" name="Content Placeholder 2"/>
          <p:cNvSpPr>
            <a:spLocks noGrp="1"/>
          </p:cNvSpPr>
          <p:nvPr>
            <p:ph idx="1"/>
          </p:nvPr>
        </p:nvSpPr>
        <p:spPr/>
        <p:txBody>
          <a:bodyPr>
            <a:noAutofit/>
          </a:bodyPr>
          <a:lstStyle/>
          <a:p>
            <a:pPr>
              <a:spcAft>
                <a:spcPts val="1200"/>
              </a:spcAft>
            </a:pPr>
            <a:r>
              <a:rPr lang="en-US" sz="2200" dirty="0" smtClean="0">
                <a:solidFill>
                  <a:srgbClr val="464646"/>
                </a:solidFill>
                <a:latin typeface="Arial" charset="0"/>
              </a:rPr>
              <a:t>According </a:t>
            </a:r>
            <a:r>
              <a:rPr lang="en-US" sz="2200" dirty="0">
                <a:solidFill>
                  <a:srgbClr val="464646"/>
                </a:solidFill>
                <a:latin typeface="Arial" charset="0"/>
              </a:rPr>
              <a:t>to the Act, when motorists approach an emergency vehicle with its red lights or red and blue lights flashing, they are required to slow down and, if safe to do so, move over. </a:t>
            </a:r>
            <a:endParaRPr lang="en-US" sz="2200" dirty="0" smtClean="0">
              <a:solidFill>
                <a:srgbClr val="464646"/>
              </a:solidFill>
              <a:latin typeface="Arial" charset="0"/>
            </a:endParaRPr>
          </a:p>
          <a:p>
            <a:pPr>
              <a:spcAft>
                <a:spcPts val="1200"/>
              </a:spcAft>
            </a:pPr>
            <a:r>
              <a:rPr lang="en-US" sz="2200" dirty="0" smtClean="0">
                <a:solidFill>
                  <a:srgbClr val="464646"/>
                </a:solidFill>
                <a:latin typeface="Arial" charset="0"/>
              </a:rPr>
              <a:t>Motorists </a:t>
            </a:r>
            <a:r>
              <a:rPr lang="en-US" sz="2200" dirty="0">
                <a:solidFill>
                  <a:srgbClr val="464646"/>
                </a:solidFill>
                <a:latin typeface="Arial" charset="0"/>
              </a:rPr>
              <a:t>are also required to slow down and move over for tow trucks that are stopped at the side of the road with their amber lights flashing.</a:t>
            </a:r>
          </a:p>
          <a:p>
            <a:endParaRPr lang="en-US" sz="2000" dirty="0"/>
          </a:p>
        </p:txBody>
      </p:sp>
    </p:spTree>
    <p:extLst>
      <p:ext uri="{BB962C8B-B14F-4D97-AF65-F5344CB8AC3E}">
        <p14:creationId xmlns:p14="http://schemas.microsoft.com/office/powerpoint/2010/main" val="2604506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371600" y="152400"/>
            <a:ext cx="5943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2000" b="1">
                <a:solidFill>
                  <a:schemeClr val="bg1"/>
                </a:solidFill>
                <a:latin typeface="+mj-lt"/>
                <a:ea typeface="+mj-ea"/>
                <a:cs typeface="+mj-cs"/>
              </a:defRPr>
            </a:lvl1pPr>
            <a:lvl2pPr algn="ctr" rtl="0" fontAlgn="base">
              <a:spcBef>
                <a:spcPct val="0"/>
              </a:spcBef>
              <a:spcAft>
                <a:spcPct val="0"/>
              </a:spcAft>
              <a:defRPr sz="2000" b="1">
                <a:solidFill>
                  <a:schemeClr val="bg1"/>
                </a:solidFill>
                <a:latin typeface="Arial" charset="0"/>
                <a:cs typeface="Arial" charset="0"/>
              </a:defRPr>
            </a:lvl2pPr>
            <a:lvl3pPr algn="ctr" rtl="0" fontAlgn="base">
              <a:spcBef>
                <a:spcPct val="0"/>
              </a:spcBef>
              <a:spcAft>
                <a:spcPct val="0"/>
              </a:spcAft>
              <a:defRPr sz="2000" b="1">
                <a:solidFill>
                  <a:schemeClr val="bg1"/>
                </a:solidFill>
                <a:latin typeface="Arial" charset="0"/>
                <a:cs typeface="Arial" charset="0"/>
              </a:defRPr>
            </a:lvl3pPr>
            <a:lvl4pPr algn="ctr" rtl="0" fontAlgn="base">
              <a:spcBef>
                <a:spcPct val="0"/>
              </a:spcBef>
              <a:spcAft>
                <a:spcPct val="0"/>
              </a:spcAft>
              <a:defRPr sz="2000" b="1">
                <a:solidFill>
                  <a:schemeClr val="bg1"/>
                </a:solidFill>
                <a:latin typeface="Arial" charset="0"/>
                <a:cs typeface="Arial" charset="0"/>
              </a:defRPr>
            </a:lvl4pPr>
            <a:lvl5pPr algn="ctr" rtl="0" fontAlgn="base">
              <a:spcBef>
                <a:spcPct val="0"/>
              </a:spcBef>
              <a:spcAft>
                <a:spcPct val="0"/>
              </a:spcAft>
              <a:defRPr sz="2000" b="1">
                <a:solidFill>
                  <a:schemeClr val="bg1"/>
                </a:solidFill>
                <a:latin typeface="Arial" charset="0"/>
                <a:cs typeface="Arial" charset="0"/>
              </a:defRPr>
            </a:lvl5pPr>
            <a:lvl6pPr marL="457200" algn="ctr" rtl="0" fontAlgn="base">
              <a:spcBef>
                <a:spcPct val="0"/>
              </a:spcBef>
              <a:spcAft>
                <a:spcPct val="0"/>
              </a:spcAft>
              <a:defRPr sz="2000" b="1">
                <a:solidFill>
                  <a:schemeClr val="bg1"/>
                </a:solidFill>
                <a:latin typeface="Arial" charset="0"/>
                <a:cs typeface="Arial" charset="0"/>
              </a:defRPr>
            </a:lvl6pPr>
            <a:lvl7pPr marL="914400" algn="ctr" rtl="0" fontAlgn="base">
              <a:spcBef>
                <a:spcPct val="0"/>
              </a:spcBef>
              <a:spcAft>
                <a:spcPct val="0"/>
              </a:spcAft>
              <a:defRPr sz="2000" b="1">
                <a:solidFill>
                  <a:schemeClr val="bg1"/>
                </a:solidFill>
                <a:latin typeface="Arial" charset="0"/>
                <a:cs typeface="Arial" charset="0"/>
              </a:defRPr>
            </a:lvl7pPr>
            <a:lvl8pPr marL="1371600" algn="ctr" rtl="0" fontAlgn="base">
              <a:spcBef>
                <a:spcPct val="0"/>
              </a:spcBef>
              <a:spcAft>
                <a:spcPct val="0"/>
              </a:spcAft>
              <a:defRPr sz="2000" b="1">
                <a:solidFill>
                  <a:schemeClr val="bg1"/>
                </a:solidFill>
                <a:latin typeface="Arial" charset="0"/>
                <a:cs typeface="Arial" charset="0"/>
              </a:defRPr>
            </a:lvl8pPr>
            <a:lvl9pPr marL="1828800" algn="ctr" rtl="0" fontAlgn="base">
              <a:spcBef>
                <a:spcPct val="0"/>
              </a:spcBef>
              <a:spcAft>
                <a:spcPct val="0"/>
              </a:spcAft>
              <a:defRPr sz="2000" b="1">
                <a:solidFill>
                  <a:schemeClr val="bg1"/>
                </a:solidFill>
                <a:latin typeface="Arial" charset="0"/>
                <a:cs typeface="Arial" charset="0"/>
              </a:defRPr>
            </a:lvl9pPr>
          </a:lstStyle>
          <a:p>
            <a:pPr algn="ctr"/>
            <a:r>
              <a:rPr lang="en-US" sz="2400" dirty="0" smtClean="0"/>
              <a:t>What’s next?</a:t>
            </a:r>
          </a:p>
        </p:txBody>
      </p:sp>
      <p:sp>
        <p:nvSpPr>
          <p:cNvPr id="2" name="Title 1"/>
          <p:cNvSpPr>
            <a:spLocks noGrp="1"/>
          </p:cNvSpPr>
          <p:nvPr>
            <p:ph type="title"/>
          </p:nvPr>
        </p:nvSpPr>
        <p:spPr/>
        <p:txBody>
          <a:bodyPr/>
          <a:lstStyle/>
          <a:p>
            <a:r>
              <a:rPr lang="en-US" sz="3200" dirty="0" smtClean="0"/>
              <a:t>CAA’s Heads Up! Campaign</a:t>
            </a:r>
            <a:endParaRPr lang="en-US" sz="3200" dirty="0"/>
          </a:p>
        </p:txBody>
      </p:sp>
      <p:sp>
        <p:nvSpPr>
          <p:cNvPr id="8" name="Content Placeholder 7"/>
          <p:cNvSpPr>
            <a:spLocks noGrp="1"/>
          </p:cNvSpPr>
          <p:nvPr>
            <p:ph idx="1"/>
          </p:nvPr>
        </p:nvSpPr>
        <p:spPr>
          <a:xfrm>
            <a:off x="762001" y="2214622"/>
            <a:ext cx="5178152" cy="3806666"/>
          </a:xfrm>
        </p:spPr>
        <p:txBody>
          <a:bodyPr>
            <a:noAutofit/>
          </a:bodyPr>
          <a:lstStyle/>
          <a:p>
            <a:pPr marL="285750" indent="-285750">
              <a:buFont typeface="Arial" panose="020B0604020202020204" pitchFamily="34" charset="0"/>
              <a:buChar char="•"/>
            </a:pPr>
            <a:r>
              <a:rPr lang="en-US" sz="2000" dirty="0" smtClean="0"/>
              <a:t>Launched in July 2015 following the passing of Bill 31</a:t>
            </a:r>
          </a:p>
          <a:p>
            <a:pPr marL="285750" indent="-285750">
              <a:buFont typeface="Arial" panose="020B0604020202020204" pitchFamily="34" charset="0"/>
              <a:buChar char="•"/>
            </a:pPr>
            <a:r>
              <a:rPr lang="en-US" sz="2000" dirty="0" smtClean="0"/>
              <a:t>Designed to educate and inform the public prior to rule changes on September 1, 2015</a:t>
            </a:r>
          </a:p>
          <a:p>
            <a:pPr marL="285750" indent="-285750">
              <a:buFont typeface="Arial" panose="020B0604020202020204" pitchFamily="34" charset="0"/>
              <a:buChar char="•"/>
            </a:pPr>
            <a:r>
              <a:rPr lang="en-US" sz="2000" dirty="0" smtClean="0"/>
              <a:t>Attended by Ontario Provincial Police, Toronto Police, York Regional Police, Ontario’s Minister of Transportation </a:t>
            </a:r>
          </a:p>
          <a:p>
            <a:pPr marL="285750" indent="-285750">
              <a:buFont typeface="Arial" panose="020B0604020202020204" pitchFamily="34" charset="0"/>
              <a:buChar char="•"/>
            </a:pPr>
            <a:r>
              <a:rPr lang="en-US" sz="2000" dirty="0" smtClean="0"/>
              <a:t>Focused on three key changes to road rules in Ontario</a:t>
            </a:r>
          </a:p>
          <a:p>
            <a:pPr marL="1028700" lvl="1">
              <a:buFont typeface="Arial" panose="020B0604020202020204" pitchFamily="34" charset="0"/>
              <a:buChar char="•"/>
            </a:pPr>
            <a:r>
              <a:rPr lang="en-US" sz="2000" dirty="0" smtClean="0"/>
              <a:t>Distracted Driving</a:t>
            </a:r>
          </a:p>
          <a:p>
            <a:pPr marL="1028700" lvl="1">
              <a:buFont typeface="Arial" panose="020B0604020202020204" pitchFamily="34" charset="0"/>
              <a:buChar char="•"/>
            </a:pPr>
            <a:r>
              <a:rPr lang="en-US" sz="2000" dirty="0" smtClean="0"/>
              <a:t>Slow Down Move Over</a:t>
            </a:r>
          </a:p>
          <a:p>
            <a:pPr marL="1028700" lvl="1">
              <a:buFont typeface="Arial" panose="020B0604020202020204" pitchFamily="34" charset="0"/>
              <a:buChar char="•"/>
            </a:pPr>
            <a:r>
              <a:rPr lang="en-US" sz="2000" dirty="0" smtClean="0"/>
              <a:t>Cycling</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28184" y="260648"/>
            <a:ext cx="2658623" cy="6345766"/>
          </a:xfrm>
          <a:prstGeom prst="rect">
            <a:avLst/>
          </a:prstGeom>
        </p:spPr>
      </p:pic>
    </p:spTree>
    <p:extLst>
      <p:ext uri="{BB962C8B-B14F-4D97-AF65-F5344CB8AC3E}">
        <p14:creationId xmlns:p14="http://schemas.microsoft.com/office/powerpoint/2010/main" val="63917397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RatingCount xmlns="http://schemas.microsoft.com/sharepoint/v3" xsi:nil="true"/>
    <_dlc_DocId xmlns="89063d07-f473-44d0-baa7-9dc28c623eb3">CAA360-110-17</_dlc_DocId>
    <_dlc_DocIdUrl xmlns="89063d07-f473-44d0-baa7-9dc28c623eb3">
      <Url>http://caa-360/CorporateSupport/MarketingEbusiness/BrandMarcom/_layouts/DocIdRedir.aspx?ID=CAA360-110-17</Url>
      <Description>CAA360-110-17</Description>
    </_dlc_DocIdUrl>
    <AverageRating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42C349A684F54459B82872B6C757498" ma:contentTypeVersion="5" ma:contentTypeDescription="Create a new document." ma:contentTypeScope="" ma:versionID="7b4e0c493d17b9d95039233a7ac012a5">
  <xsd:schema xmlns:xsd="http://www.w3.org/2001/XMLSchema" xmlns:xs="http://www.w3.org/2001/XMLSchema" xmlns:p="http://schemas.microsoft.com/office/2006/metadata/properties" xmlns:ns1="http://schemas.microsoft.com/sharepoint/v3" xmlns:ns2="89063d07-f473-44d0-baa7-9dc28c623eb3" targetNamespace="http://schemas.microsoft.com/office/2006/metadata/properties" ma:root="true" ma:fieldsID="edafa28def80558b86eb285a62fd239a" ns1:_="" ns2:_="">
    <xsd:import namespace="http://schemas.microsoft.com/sharepoint/v3"/>
    <xsd:import namespace="89063d07-f473-44d0-baa7-9dc28c623eb3"/>
    <xsd:element name="properties">
      <xsd:complexType>
        <xsd:sequence>
          <xsd:element name="documentManagement">
            <xsd:complexType>
              <xsd:all>
                <xsd:element ref="ns2:_dlc_DocId" minOccurs="0"/>
                <xsd:element ref="ns2:_dlc_DocIdUrl" minOccurs="0"/>
                <xsd:element ref="ns2:_dlc_DocIdPersistId" minOccurs="0"/>
                <xsd:element ref="ns1:AverageRating" minOccurs="0"/>
                <xsd:element ref="ns1:Rating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1" nillable="true" ma:displayName="Rating (0-5)" ma:decimals="2" ma:description="Average value of all the ratings that have been submitted" ma:internalName="AverageRating" ma:readOnly="true">
      <xsd:simpleType>
        <xsd:restriction base="dms:Number"/>
      </xsd:simpleType>
    </xsd:element>
    <xsd:element name="RatingCount" ma:index="12" nillable="true" ma:displayName="Number of Ratings" ma:decimals="0" ma:description="Number of ratings submitted" ma:internalName="RatingCount"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89063d07-f473-44d0-baa7-9dc28c623eb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F5B87A-DCE3-4837-BBEC-24C704914349}">
  <ds:schemaRefs>
    <ds:schemaRef ds:uri="http://schemas.microsoft.com/sharepoint/events"/>
  </ds:schemaRefs>
</ds:datastoreItem>
</file>

<file path=customXml/itemProps2.xml><?xml version="1.0" encoding="utf-8"?>
<ds:datastoreItem xmlns:ds="http://schemas.openxmlformats.org/officeDocument/2006/customXml" ds:itemID="{9C0BCF5D-0B30-47B3-87E2-4721466E87C1}">
  <ds:schemaRefs>
    <ds:schemaRef ds:uri="http://schemas.microsoft.com/office/2006/documentManagement/types"/>
    <ds:schemaRef ds:uri="http://schemas.microsoft.com/office/2006/metadata/properties"/>
    <ds:schemaRef ds:uri="http://purl.org/dc/dcmitype/"/>
    <ds:schemaRef ds:uri="http://schemas.microsoft.com/office/infopath/2007/PartnerControls"/>
    <ds:schemaRef ds:uri="http://purl.org/dc/terms/"/>
    <ds:schemaRef ds:uri="89063d07-f473-44d0-baa7-9dc28c623eb3"/>
    <ds:schemaRef ds:uri="http://www.w3.org/XML/1998/namespace"/>
    <ds:schemaRef ds:uri="http://schemas.openxmlformats.org/package/2006/metadata/core-properties"/>
    <ds:schemaRef ds:uri="http://schemas.microsoft.com/sharepoint/v3"/>
    <ds:schemaRef ds:uri="http://purl.org/dc/elements/1.1/"/>
  </ds:schemaRefs>
</ds:datastoreItem>
</file>

<file path=customXml/itemProps3.xml><?xml version="1.0" encoding="utf-8"?>
<ds:datastoreItem xmlns:ds="http://schemas.openxmlformats.org/officeDocument/2006/customXml" ds:itemID="{D61AAFA4-6C9E-4BF1-8878-FAD5195AFD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9063d07-f473-44d0-baa7-9dc28c623e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E52EC8D-9DBC-426B-8F88-E66C09689D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903</TotalTime>
  <Words>498</Words>
  <Application>Microsoft Office PowerPoint</Application>
  <PresentationFormat>On-screen Show (4:3)</PresentationFormat>
  <Paragraphs>56</Paragraphs>
  <Slides>15</Slides>
  <Notes>5</Notes>
  <HiddenSlides>0</HiddenSlides>
  <MMClips>2</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CAA’s Advocacy</vt:lpstr>
      <vt:lpstr>PowerPoint Presentation</vt:lpstr>
      <vt:lpstr>CAA advocates for Slow Down, Move Over</vt:lpstr>
      <vt:lpstr>CAA’s efforts with government</vt:lpstr>
      <vt:lpstr>CAA’s Petition to the Legislature</vt:lpstr>
      <vt:lpstr>The Making Ontario’s Roads Safer Act</vt:lpstr>
      <vt:lpstr>The Making Ontario’s Roads Safer Act</vt:lpstr>
      <vt:lpstr>CAA’s Heads Up! Campaign</vt:lpstr>
      <vt:lpstr>PowerPoint Presentation</vt:lpstr>
      <vt:lpstr>Heads Up! Website</vt:lpstr>
      <vt:lpstr>Penalties for Slow Down Move Over Infractions in Ontario</vt:lpstr>
      <vt:lpstr>Slow Down Move Over  Radio PSA</vt:lpstr>
      <vt:lpstr>PowerPoint Presentation</vt:lpstr>
      <vt:lpstr>Contact:</vt:lpstr>
    </vt:vector>
  </TitlesOfParts>
  <Company>CAA South Central Ontario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External PowerPoint Presentation</dc:title>
  <dc:creator>Elaine Kwok</dc:creator>
  <cp:lastModifiedBy>Elliott Silverstein</cp:lastModifiedBy>
  <cp:revision>85</cp:revision>
  <dcterms:created xsi:type="dcterms:W3CDTF">2014-02-26T21:59:39Z</dcterms:created>
  <dcterms:modified xsi:type="dcterms:W3CDTF">2016-06-04T02:57:10Z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0x010100B42C349A684F54459B82872B6C757498</vt:lpwstr>
  </property>
  <property fmtid="{D5CDD505-2E9C-101B-9397-08002B2CF9AE}" pid="3" name="_dlc_DocIdItemGuid">
    <vt:lpwstr>d1a52006-ca52-4799-bace-a4831de91745</vt:lpwstr>
  </property>
</Properties>
</file>