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6" r:id="rId3"/>
    <p:sldId id="417" r:id="rId4"/>
    <p:sldId id="419" r:id="rId5"/>
    <p:sldId id="422" r:id="rId6"/>
    <p:sldId id="467" r:id="rId7"/>
    <p:sldId id="430" r:id="rId8"/>
    <p:sldId id="424" r:id="rId9"/>
    <p:sldId id="428" r:id="rId10"/>
    <p:sldId id="425" r:id="rId11"/>
    <p:sldId id="468" r:id="rId12"/>
    <p:sldId id="439" r:id="rId13"/>
    <p:sldId id="440" r:id="rId14"/>
    <p:sldId id="446" r:id="rId15"/>
    <p:sldId id="449" r:id="rId16"/>
    <p:sldId id="451" r:id="rId17"/>
    <p:sldId id="458" r:id="rId18"/>
    <p:sldId id="479" r:id="rId19"/>
    <p:sldId id="460" r:id="rId20"/>
    <p:sldId id="480" r:id="rId21"/>
    <p:sldId id="481" r:id="rId22"/>
    <p:sldId id="482" r:id="rId23"/>
    <p:sldId id="429" r:id="rId24"/>
    <p:sldId id="447" r:id="rId25"/>
  </p:sldIdLst>
  <p:sldSz cx="9144000" cy="6858000" type="screen4x3"/>
  <p:notesSz cx="7077075" cy="936307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241BE"/>
    <a:srgbClr val="015BB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146" autoAdjust="0"/>
  </p:normalViewPr>
  <p:slideViewPr>
    <p:cSldViewPr>
      <p:cViewPr varScale="1">
        <p:scale>
          <a:sx n="102" d="100"/>
          <a:sy n="102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>
      <p:cViewPr varScale="1">
        <p:scale>
          <a:sx n="52" d="100"/>
          <a:sy n="52" d="100"/>
        </p:scale>
        <p:origin x="-1194" y="-102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298442885896076E-2"/>
          <c:y val="5.8621717511441733E-2"/>
          <c:w val="0.89088822913529253"/>
          <c:h val="0.755677661536539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67C-43AF-958D-B17072B590E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Positive</c:v>
                </c:pt>
                <c:pt idx="1">
                  <c:v>&lt;50</c:v>
                </c:pt>
                <c:pt idx="2">
                  <c:v>50-80</c:v>
                </c:pt>
                <c:pt idx="3">
                  <c:v>&gt;80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</c:v>
                </c:pt>
                <c:pt idx="1">
                  <c:v>2.7</c:v>
                </c:pt>
                <c:pt idx="2">
                  <c:v>1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7C-43AF-958D-B17072B590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073024"/>
        <c:axId val="141087488"/>
      </c:barChart>
      <c:catAx>
        <c:axId val="141073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b="1" dirty="0">
                    <a:solidFill>
                      <a:schemeClr val="tx1"/>
                    </a:solidFill>
                  </a:rPr>
                  <a:t>BAC</a:t>
                </a:r>
                <a:r>
                  <a:rPr lang="en-CA" sz="2000" b="1" baseline="0" dirty="0">
                    <a:solidFill>
                      <a:schemeClr val="tx1"/>
                    </a:solidFill>
                  </a:rPr>
                  <a:t> mg/</a:t>
                </a:r>
                <a:r>
                  <a:rPr lang="en-CA" sz="2000" b="1" baseline="0" dirty="0" err="1">
                    <a:solidFill>
                      <a:schemeClr val="tx1"/>
                    </a:solidFill>
                  </a:rPr>
                  <a:t>dL</a:t>
                </a:r>
                <a:endParaRPr lang="en-CA" sz="20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4628000493166794"/>
              <c:y val="0.888903868102690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87488"/>
        <c:crosses val="autoZero"/>
        <c:auto val="0"/>
        <c:lblAlgn val="ctr"/>
        <c:lblOffset val="100"/>
        <c:noMultiLvlLbl val="0"/>
      </c:catAx>
      <c:valAx>
        <c:axId val="141087488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CA" sz="1400"/>
                  <a:t>Percent</a:t>
                </a:r>
              </a:p>
            </c:rich>
          </c:tx>
          <c:overlay val="0"/>
        </c:title>
        <c:numFmt formatCode="0.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07302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30835034509577"/>
          <c:y val="3.1682209890122444E-2"/>
          <c:w val="0.87729286258572514"/>
          <c:h val="0.76664778123405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16-18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55+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6.6</c:v>
                </c:pt>
                <c:pt idx="1">
                  <c:v>21</c:v>
                </c:pt>
                <c:pt idx="2">
                  <c:v>13.9</c:v>
                </c:pt>
                <c:pt idx="3">
                  <c:v>10</c:v>
                </c:pt>
                <c:pt idx="4">
                  <c:v>5.8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E-4B3B-BFF5-C59A8AEBE6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 Positive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16-18</c:v>
                </c:pt>
                <c:pt idx="1">
                  <c:v>19-24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  <c:pt idx="5">
                  <c:v>55+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0</c:v>
                </c:pt>
                <c:pt idx="1">
                  <c:v>3.4</c:v>
                </c:pt>
                <c:pt idx="2">
                  <c:v>6.6</c:v>
                </c:pt>
                <c:pt idx="3">
                  <c:v>6.5</c:v>
                </c:pt>
                <c:pt idx="4">
                  <c:v>1.5</c:v>
                </c:pt>
                <c:pt idx="5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8E-4B3B-BFF5-C59A8AEBE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17"/>
        <c:axId val="143139968"/>
        <c:axId val="143141888"/>
      </c:barChart>
      <c:catAx>
        <c:axId val="143139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CA" sz="1800" baseline="0"/>
                  <a:t>Age Group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41888"/>
        <c:crosses val="autoZero"/>
        <c:auto val="1"/>
        <c:lblAlgn val="ctr"/>
        <c:lblOffset val="100"/>
        <c:noMultiLvlLbl val="0"/>
      </c:catAx>
      <c:valAx>
        <c:axId val="143141888"/>
        <c:scaling>
          <c:orientation val="minMax"/>
          <c:max val="22"/>
        </c:scaling>
        <c:delete val="0"/>
        <c:axPos val="l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CA" sz="1800" baseline="0"/>
                  <a:t>Percent</a:t>
                </a:r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13996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469524642752991"/>
          <c:y val="7.5092308986610914E-2"/>
          <c:w val="0.32351463011567999"/>
          <c:h val="0.25359519484336812"/>
        </c:manualLayout>
      </c:layout>
      <c:overlay val="0"/>
      <c:txPr>
        <a:bodyPr/>
        <a:lstStyle/>
        <a:p>
          <a:pPr>
            <a:defRPr sz="2400" baseline="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74701079031785E-2"/>
          <c:y val="6.0474584763617917E-2"/>
          <c:w val="0.87729286258572514"/>
          <c:h val="0.828404168080093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Wednesday</c:v>
                </c:pt>
                <c:pt idx="1">
                  <c:v>Thursday</c:v>
                </c:pt>
                <c:pt idx="2">
                  <c:v>Friday</c:v>
                </c:pt>
                <c:pt idx="3">
                  <c:v>Saturday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11.6</c:v>
                </c:pt>
                <c:pt idx="1">
                  <c:v>13.6</c:v>
                </c:pt>
                <c:pt idx="2">
                  <c:v>9.3000000000000007</c:v>
                </c:pt>
                <c:pt idx="3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FD-44DD-950B-4A30E85616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Wednesday</c:v>
                </c:pt>
                <c:pt idx="1">
                  <c:v>Thursday</c:v>
                </c:pt>
                <c:pt idx="2">
                  <c:v>Friday</c:v>
                </c:pt>
                <c:pt idx="3">
                  <c:v>Saturday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2.8</c:v>
                </c:pt>
                <c:pt idx="2">
                  <c:v>6.3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FD-44DD-950B-4A30E85616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17"/>
        <c:axId val="143350016"/>
        <c:axId val="143368192"/>
      </c:barChart>
      <c:catAx>
        <c:axId val="14335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68192"/>
        <c:crosses val="autoZero"/>
        <c:auto val="1"/>
        <c:lblAlgn val="ctr"/>
        <c:lblOffset val="100"/>
        <c:noMultiLvlLbl val="0"/>
      </c:catAx>
      <c:valAx>
        <c:axId val="143368192"/>
        <c:scaling>
          <c:orientation val="minMax"/>
          <c:max val="14"/>
        </c:scaling>
        <c:delete val="0"/>
        <c:axPos val="l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CA" sz="1600" baseline="0"/>
                  <a:t>Percent</a:t>
                </a:r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350016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80327111888777"/>
          <c:y val="9.0036768790395835E-2"/>
          <c:w val="0.17414734616506269"/>
          <c:h val="0.16113528235424823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6966604625943"/>
          <c:y val="4.2280367563785247E-2"/>
          <c:w val="0.87729286258572514"/>
          <c:h val="0.766647781234054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21:00-22:30</c:v>
                </c:pt>
                <c:pt idx="1">
                  <c:v>22:30-00:00</c:v>
                </c:pt>
                <c:pt idx="2">
                  <c:v>00:00-01:30</c:v>
                </c:pt>
                <c:pt idx="3">
                  <c:v>01:30-03:00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8</c:v>
                </c:pt>
                <c:pt idx="1">
                  <c:v>9.5</c:v>
                </c:pt>
                <c:pt idx="2">
                  <c:v>11.6</c:v>
                </c:pt>
                <c:pt idx="3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95-40EA-BF4C-D2BAD3AD44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Alcohol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21:00-22:30</c:v>
                </c:pt>
                <c:pt idx="1">
                  <c:v>22:30-00:00</c:v>
                </c:pt>
                <c:pt idx="2">
                  <c:v>00:00-01:30</c:v>
                </c:pt>
                <c:pt idx="3">
                  <c:v>01:30-03:00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1.8</c:v>
                </c:pt>
                <c:pt idx="1">
                  <c:v>3.8</c:v>
                </c:pt>
                <c:pt idx="2">
                  <c:v>5.7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95-40EA-BF4C-D2BAD3AD4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17"/>
        <c:axId val="143456128"/>
        <c:axId val="143462400"/>
      </c:barChart>
      <c:catAx>
        <c:axId val="14345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aseline="0">
                    <a:solidFill>
                      <a:schemeClr val="tx1"/>
                    </a:solidFill>
                  </a:defRPr>
                </a:pPr>
                <a:r>
                  <a:rPr lang="en-CA" sz="1800" baseline="0">
                    <a:solidFill>
                      <a:schemeClr val="tx1"/>
                    </a:solidFill>
                  </a:rPr>
                  <a:t>Survey Time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62400"/>
        <c:crosses val="autoZero"/>
        <c:auto val="1"/>
        <c:lblAlgn val="ctr"/>
        <c:lblOffset val="100"/>
        <c:noMultiLvlLbl val="0"/>
      </c:catAx>
      <c:valAx>
        <c:axId val="143462400"/>
        <c:scaling>
          <c:orientation val="minMax"/>
          <c:max val="20"/>
        </c:scaling>
        <c:delete val="0"/>
        <c:axPos val="l"/>
        <c:title>
          <c:tx>
            <c:rich>
              <a:bodyPr/>
              <a:lstStyle/>
              <a:p>
                <a:pPr>
                  <a:defRPr sz="1800" baseline="0"/>
                </a:pPr>
                <a:r>
                  <a:rPr lang="en-CA" sz="1800" baseline="0"/>
                  <a:t>Percent</a:t>
                </a:r>
              </a:p>
            </c:rich>
          </c:tx>
          <c:overlay val="0"/>
        </c:title>
        <c:numFmt formatCode="General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4561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9135802469135801"/>
          <c:y val="0.10675000701080911"/>
          <c:w val="0.19441601049868767"/>
          <c:h val="0.19507539995367673"/>
        </c:manualLayout>
      </c:layout>
      <c:overlay val="0"/>
      <c:txPr>
        <a:bodyPr/>
        <a:lstStyle/>
        <a:p>
          <a:pPr>
            <a:defRPr sz="28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D3A81-0BFD-4F12-B14F-C12241CE34B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D2430FE-9229-456D-B9F9-852CF04D52CB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CA" sz="4000" dirty="0"/>
            <a:t>N=2648</a:t>
          </a:r>
          <a:br>
            <a:rPr lang="en-CA" sz="4000" dirty="0"/>
          </a:br>
          <a:r>
            <a:rPr lang="en-CA" sz="4000" dirty="0"/>
            <a:t>Vehicles</a:t>
          </a:r>
          <a:endParaRPr lang="en-CA" sz="6500" dirty="0"/>
        </a:p>
      </dgm:t>
    </dgm:pt>
    <dgm:pt modelId="{B178415B-9A63-44B4-AD67-54C6720D6991}" type="parTrans" cxnId="{AA53AC4B-4640-43B5-9BC4-4A35BF3C53B6}">
      <dgm:prSet/>
      <dgm:spPr/>
      <dgm:t>
        <a:bodyPr/>
        <a:lstStyle/>
        <a:p>
          <a:endParaRPr lang="en-CA"/>
        </a:p>
      </dgm:t>
    </dgm:pt>
    <dgm:pt modelId="{827A32E5-9499-4A65-A90D-0F76F91C5411}" type="sibTrans" cxnId="{AA53AC4B-4640-43B5-9BC4-4A35BF3C53B6}">
      <dgm:prSet/>
      <dgm:spPr/>
      <dgm:t>
        <a:bodyPr/>
        <a:lstStyle/>
        <a:p>
          <a:endParaRPr lang="en-CA"/>
        </a:p>
      </dgm:t>
    </dgm:pt>
    <dgm:pt modelId="{625B8868-E889-4BFF-8481-0F1D86A80691}" type="asst">
      <dgm:prSet phldrT="[Text]"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CA" sz="3600" dirty="0"/>
            <a:t>206 (7.8%) Refused</a:t>
          </a:r>
        </a:p>
      </dgm:t>
    </dgm:pt>
    <dgm:pt modelId="{98853507-4935-4CDC-8188-5D82A64E86B6}" type="parTrans" cxnId="{DA9F7D6C-15EA-494D-A586-5BE0C07D2EE0}">
      <dgm:prSet/>
      <dgm:spPr/>
      <dgm:t>
        <a:bodyPr/>
        <a:lstStyle/>
        <a:p>
          <a:endParaRPr lang="en-CA"/>
        </a:p>
      </dgm:t>
    </dgm:pt>
    <dgm:pt modelId="{3832D831-8640-4A94-9383-608B6BE09DF2}" type="sibTrans" cxnId="{DA9F7D6C-15EA-494D-A586-5BE0C07D2EE0}">
      <dgm:prSet/>
      <dgm:spPr/>
      <dgm:t>
        <a:bodyPr/>
        <a:lstStyle/>
        <a:p>
          <a:endParaRPr lang="en-CA"/>
        </a:p>
      </dgm:t>
    </dgm:pt>
    <dgm:pt modelId="{D1368BFA-81B0-461D-9038-853045B9068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CA" sz="3200" b="1" u="sng" dirty="0"/>
            <a:t>Breath</a:t>
          </a:r>
        </a:p>
        <a:p>
          <a:pPr>
            <a:spcAft>
              <a:spcPct val="35000"/>
            </a:spcAft>
          </a:pPr>
          <a:r>
            <a:rPr lang="en-CA" sz="3200" dirty="0"/>
            <a:t>n=2344 </a:t>
          </a:r>
          <a:r>
            <a:rPr lang="en-CA" sz="3200" dirty="0">
              <a:solidFill>
                <a:srgbClr val="FFFF00"/>
              </a:solidFill>
            </a:rPr>
            <a:t>(95.9%)</a:t>
          </a:r>
        </a:p>
      </dgm:t>
    </dgm:pt>
    <dgm:pt modelId="{3A1208EA-689E-4278-B3D2-621980276BBC}" type="parTrans" cxnId="{43A1C4A6-A1E2-448F-94C5-90172999AFED}">
      <dgm:prSet/>
      <dgm:spPr/>
      <dgm:t>
        <a:bodyPr/>
        <a:lstStyle/>
        <a:p>
          <a:endParaRPr lang="en-CA"/>
        </a:p>
      </dgm:t>
    </dgm:pt>
    <dgm:pt modelId="{CDC5DA0C-1F18-4E53-8D55-B0371B084835}" type="sibTrans" cxnId="{43A1C4A6-A1E2-448F-94C5-90172999AFED}">
      <dgm:prSet/>
      <dgm:spPr/>
      <dgm:t>
        <a:bodyPr/>
        <a:lstStyle/>
        <a:p>
          <a:endParaRPr lang="en-CA"/>
        </a:p>
      </dgm:t>
    </dgm:pt>
    <dgm:pt modelId="{A3278E52-F382-4EFA-87BC-CD577F052B1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3200" b="1" u="sng" dirty="0"/>
            <a:t>Oral Fluid</a:t>
          </a:r>
          <a:br>
            <a:rPr lang="en-CA" sz="3200" dirty="0"/>
          </a:br>
          <a:r>
            <a:rPr lang="en-CA" sz="3200" dirty="0"/>
            <a:t>n=2135</a:t>
          </a:r>
          <a:br>
            <a:rPr lang="en-CA" sz="3200" dirty="0"/>
          </a:br>
          <a:r>
            <a:rPr lang="en-CA" sz="3200" dirty="0">
              <a:solidFill>
                <a:srgbClr val="FFFF00"/>
              </a:solidFill>
            </a:rPr>
            <a:t>(87.4%)</a:t>
          </a:r>
        </a:p>
      </dgm:t>
    </dgm:pt>
    <dgm:pt modelId="{7C987BE8-351E-4B68-BBFB-97FC4B3C258B}" type="parTrans" cxnId="{17098B21-D5CF-405C-A899-3BA23DD45041}">
      <dgm:prSet/>
      <dgm:spPr/>
      <dgm:t>
        <a:bodyPr/>
        <a:lstStyle/>
        <a:p>
          <a:endParaRPr lang="en-CA"/>
        </a:p>
      </dgm:t>
    </dgm:pt>
    <dgm:pt modelId="{0BB53786-180D-482D-A90F-9D41540B3488}" type="sibTrans" cxnId="{17098B21-D5CF-405C-A899-3BA23DD45041}">
      <dgm:prSet/>
      <dgm:spPr/>
      <dgm:t>
        <a:bodyPr/>
        <a:lstStyle/>
        <a:p>
          <a:endParaRPr lang="en-CA"/>
        </a:p>
      </dgm:t>
    </dgm:pt>
    <dgm:pt modelId="{40343B73-5A4E-46ED-B82F-2CDC69A17E8A}" type="pres">
      <dgm:prSet presAssocID="{553D3A81-0BFD-4F12-B14F-C12241CE34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4BB405-0F2A-40B6-AF16-43BCABA9E6E0}" type="pres">
      <dgm:prSet presAssocID="{4D2430FE-9229-456D-B9F9-852CF04D52CB}" presName="hierRoot1" presStyleCnt="0">
        <dgm:presLayoutVars>
          <dgm:hierBranch val="init"/>
        </dgm:presLayoutVars>
      </dgm:prSet>
      <dgm:spPr/>
    </dgm:pt>
    <dgm:pt modelId="{C620E645-F967-4FA5-A915-15BDCF54DA78}" type="pres">
      <dgm:prSet presAssocID="{4D2430FE-9229-456D-B9F9-852CF04D52CB}" presName="rootComposite1" presStyleCnt="0"/>
      <dgm:spPr/>
    </dgm:pt>
    <dgm:pt modelId="{D7B670F3-415D-4DA7-8636-12BB951EBB15}" type="pres">
      <dgm:prSet presAssocID="{4D2430FE-9229-456D-B9F9-852CF04D52CB}" presName="rootText1" presStyleLbl="node0" presStyleIdx="0" presStyleCnt="1">
        <dgm:presLayoutVars>
          <dgm:chPref val="3"/>
        </dgm:presLayoutVars>
      </dgm:prSet>
      <dgm:spPr/>
    </dgm:pt>
    <dgm:pt modelId="{1A83DB2A-0EFC-4EF2-8650-B561724BB5C8}" type="pres">
      <dgm:prSet presAssocID="{4D2430FE-9229-456D-B9F9-852CF04D52CB}" presName="rootConnector1" presStyleLbl="node1" presStyleIdx="0" presStyleCnt="0"/>
      <dgm:spPr/>
    </dgm:pt>
    <dgm:pt modelId="{85F1972D-DD5A-42EE-86A1-D7532AF5CE6F}" type="pres">
      <dgm:prSet presAssocID="{4D2430FE-9229-456D-B9F9-852CF04D52CB}" presName="hierChild2" presStyleCnt="0"/>
      <dgm:spPr/>
    </dgm:pt>
    <dgm:pt modelId="{F8A4D807-D612-4BE1-BF4B-FC6FC9A05714}" type="pres">
      <dgm:prSet presAssocID="{3A1208EA-689E-4278-B3D2-621980276BBC}" presName="Name37" presStyleLbl="parChTrans1D2" presStyleIdx="0" presStyleCnt="3"/>
      <dgm:spPr/>
    </dgm:pt>
    <dgm:pt modelId="{8C12C8E5-BE6B-4216-BB90-B58C7DFF12BF}" type="pres">
      <dgm:prSet presAssocID="{D1368BFA-81B0-461D-9038-853045B90680}" presName="hierRoot2" presStyleCnt="0">
        <dgm:presLayoutVars>
          <dgm:hierBranch val="init"/>
        </dgm:presLayoutVars>
      </dgm:prSet>
      <dgm:spPr/>
    </dgm:pt>
    <dgm:pt modelId="{84552E95-C48D-415A-826F-A3FA759808EB}" type="pres">
      <dgm:prSet presAssocID="{D1368BFA-81B0-461D-9038-853045B90680}" presName="rootComposite" presStyleCnt="0"/>
      <dgm:spPr/>
    </dgm:pt>
    <dgm:pt modelId="{5732FF2F-63DC-42CF-8872-10F09334474B}" type="pres">
      <dgm:prSet presAssocID="{D1368BFA-81B0-461D-9038-853045B90680}" presName="rootText" presStyleLbl="node2" presStyleIdx="0" presStyleCnt="2" custScaleX="113235" custScaleY="123614" custLinFactNeighborX="-695" custLinFactNeighborY="-5379">
        <dgm:presLayoutVars>
          <dgm:chPref val="3"/>
        </dgm:presLayoutVars>
      </dgm:prSet>
      <dgm:spPr/>
    </dgm:pt>
    <dgm:pt modelId="{4831D5FD-7715-4AC2-A964-CFB472F9324C}" type="pres">
      <dgm:prSet presAssocID="{D1368BFA-81B0-461D-9038-853045B90680}" presName="rootConnector" presStyleLbl="node2" presStyleIdx="0" presStyleCnt="2"/>
      <dgm:spPr/>
    </dgm:pt>
    <dgm:pt modelId="{A18EECA9-D26C-43D3-89AD-8CE616047DF6}" type="pres">
      <dgm:prSet presAssocID="{D1368BFA-81B0-461D-9038-853045B90680}" presName="hierChild4" presStyleCnt="0"/>
      <dgm:spPr/>
    </dgm:pt>
    <dgm:pt modelId="{DBEE7B70-8092-446D-B9E9-4F85AEA2A55B}" type="pres">
      <dgm:prSet presAssocID="{D1368BFA-81B0-461D-9038-853045B90680}" presName="hierChild5" presStyleCnt="0"/>
      <dgm:spPr/>
    </dgm:pt>
    <dgm:pt modelId="{8CCEE2E6-7F22-40EF-8A38-F67A39978E5C}" type="pres">
      <dgm:prSet presAssocID="{7C987BE8-351E-4B68-BBFB-97FC4B3C258B}" presName="Name37" presStyleLbl="parChTrans1D2" presStyleIdx="1" presStyleCnt="3"/>
      <dgm:spPr/>
    </dgm:pt>
    <dgm:pt modelId="{FB483E2D-7F0C-46E3-AB15-A863D5DE77AB}" type="pres">
      <dgm:prSet presAssocID="{A3278E52-F382-4EFA-87BC-CD577F052B18}" presName="hierRoot2" presStyleCnt="0">
        <dgm:presLayoutVars>
          <dgm:hierBranch val="init"/>
        </dgm:presLayoutVars>
      </dgm:prSet>
      <dgm:spPr/>
    </dgm:pt>
    <dgm:pt modelId="{81BD6FB6-0CC1-42CE-9EA7-241895205E86}" type="pres">
      <dgm:prSet presAssocID="{A3278E52-F382-4EFA-87BC-CD577F052B18}" presName="rootComposite" presStyleCnt="0"/>
      <dgm:spPr/>
    </dgm:pt>
    <dgm:pt modelId="{4A9FD997-4F21-4591-8B46-CF23D0B0ED83}" type="pres">
      <dgm:prSet presAssocID="{A3278E52-F382-4EFA-87BC-CD577F052B18}" presName="rootText" presStyleLbl="node2" presStyleIdx="1" presStyleCnt="2" custScaleX="108980" custScaleY="123240" custLinFactNeighborX="1793" custLinFactNeighborY="-5379">
        <dgm:presLayoutVars>
          <dgm:chPref val="3"/>
        </dgm:presLayoutVars>
      </dgm:prSet>
      <dgm:spPr/>
    </dgm:pt>
    <dgm:pt modelId="{6C6C2449-8AF9-4CDD-8F8B-2BD0143AD4FC}" type="pres">
      <dgm:prSet presAssocID="{A3278E52-F382-4EFA-87BC-CD577F052B18}" presName="rootConnector" presStyleLbl="node2" presStyleIdx="1" presStyleCnt="2"/>
      <dgm:spPr/>
    </dgm:pt>
    <dgm:pt modelId="{4FA87A69-6771-4702-98D8-57DBB9AF1C01}" type="pres">
      <dgm:prSet presAssocID="{A3278E52-F382-4EFA-87BC-CD577F052B18}" presName="hierChild4" presStyleCnt="0"/>
      <dgm:spPr/>
    </dgm:pt>
    <dgm:pt modelId="{906668C1-7567-4821-B21A-9549454C0911}" type="pres">
      <dgm:prSet presAssocID="{A3278E52-F382-4EFA-87BC-CD577F052B18}" presName="hierChild5" presStyleCnt="0"/>
      <dgm:spPr/>
    </dgm:pt>
    <dgm:pt modelId="{61400444-4827-428C-BD56-FDBEA8C6A99B}" type="pres">
      <dgm:prSet presAssocID="{4D2430FE-9229-456D-B9F9-852CF04D52CB}" presName="hierChild3" presStyleCnt="0"/>
      <dgm:spPr/>
    </dgm:pt>
    <dgm:pt modelId="{A232DE0B-1784-47A6-ACB6-CFCD002CC6CF}" type="pres">
      <dgm:prSet presAssocID="{98853507-4935-4CDC-8188-5D82A64E86B6}" presName="Name111" presStyleLbl="parChTrans1D2" presStyleIdx="2" presStyleCnt="3"/>
      <dgm:spPr/>
    </dgm:pt>
    <dgm:pt modelId="{3660FB84-5E88-4E54-823C-F305184DAD72}" type="pres">
      <dgm:prSet presAssocID="{625B8868-E889-4BFF-8481-0F1D86A80691}" presName="hierRoot3" presStyleCnt="0">
        <dgm:presLayoutVars>
          <dgm:hierBranch val="init"/>
        </dgm:presLayoutVars>
      </dgm:prSet>
      <dgm:spPr/>
    </dgm:pt>
    <dgm:pt modelId="{44A4EC8D-00B5-4660-9432-861BD7D0DBE6}" type="pres">
      <dgm:prSet presAssocID="{625B8868-E889-4BFF-8481-0F1D86A80691}" presName="rootComposite3" presStyleCnt="0"/>
      <dgm:spPr/>
    </dgm:pt>
    <dgm:pt modelId="{9EEDEE51-826D-4899-8627-2766FF3C0277}" type="pres">
      <dgm:prSet presAssocID="{625B8868-E889-4BFF-8481-0F1D86A80691}" presName="rootText3" presStyleLbl="asst1" presStyleIdx="0" presStyleCnt="1" custScaleX="107077" custScaleY="96048" custLinFactNeighborX="2718" custLinFactNeighborY="-23123">
        <dgm:presLayoutVars>
          <dgm:chPref val="3"/>
        </dgm:presLayoutVars>
      </dgm:prSet>
      <dgm:spPr/>
    </dgm:pt>
    <dgm:pt modelId="{0BF026A6-1C95-4F64-903D-2ACD51DCB7BA}" type="pres">
      <dgm:prSet presAssocID="{625B8868-E889-4BFF-8481-0F1D86A80691}" presName="rootConnector3" presStyleLbl="asst1" presStyleIdx="0" presStyleCnt="1"/>
      <dgm:spPr/>
    </dgm:pt>
    <dgm:pt modelId="{DD5D97BE-39BF-42AF-AAB6-EE4784C561C4}" type="pres">
      <dgm:prSet presAssocID="{625B8868-E889-4BFF-8481-0F1D86A80691}" presName="hierChild6" presStyleCnt="0"/>
      <dgm:spPr/>
    </dgm:pt>
    <dgm:pt modelId="{900DF34E-371C-41F7-89C8-ECCE010C0CC8}" type="pres">
      <dgm:prSet presAssocID="{625B8868-E889-4BFF-8481-0F1D86A80691}" presName="hierChild7" presStyleCnt="0"/>
      <dgm:spPr/>
    </dgm:pt>
  </dgm:ptLst>
  <dgm:cxnLst>
    <dgm:cxn modelId="{5758F159-A1A8-4B26-B727-48D733A16ACC}" type="presOf" srcId="{7C987BE8-351E-4B68-BBFB-97FC4B3C258B}" destId="{8CCEE2E6-7F22-40EF-8A38-F67A39978E5C}" srcOrd="0" destOrd="0" presId="urn:microsoft.com/office/officeart/2005/8/layout/orgChart1"/>
    <dgm:cxn modelId="{DA9F7D6C-15EA-494D-A586-5BE0C07D2EE0}" srcId="{4D2430FE-9229-456D-B9F9-852CF04D52CB}" destId="{625B8868-E889-4BFF-8481-0F1D86A80691}" srcOrd="0" destOrd="0" parTransId="{98853507-4935-4CDC-8188-5D82A64E86B6}" sibTransId="{3832D831-8640-4A94-9383-608B6BE09DF2}"/>
    <dgm:cxn modelId="{368BEC0F-BB75-483A-AFAE-6669300EB2CD}" type="presOf" srcId="{D1368BFA-81B0-461D-9038-853045B90680}" destId="{5732FF2F-63DC-42CF-8872-10F09334474B}" srcOrd="0" destOrd="0" presId="urn:microsoft.com/office/officeart/2005/8/layout/orgChart1"/>
    <dgm:cxn modelId="{426C5DF6-A293-4656-AC7F-B6E4841F286C}" type="presOf" srcId="{625B8868-E889-4BFF-8481-0F1D86A80691}" destId="{9EEDEE51-826D-4899-8627-2766FF3C0277}" srcOrd="0" destOrd="0" presId="urn:microsoft.com/office/officeart/2005/8/layout/orgChart1"/>
    <dgm:cxn modelId="{DA097237-8D98-44B1-9166-DAC49DBD6F17}" type="presOf" srcId="{553D3A81-0BFD-4F12-B14F-C12241CE34B3}" destId="{40343B73-5A4E-46ED-B82F-2CDC69A17E8A}" srcOrd="0" destOrd="0" presId="urn:microsoft.com/office/officeart/2005/8/layout/orgChart1"/>
    <dgm:cxn modelId="{DD9D56DB-C8A6-4964-BBD1-AFE348FC5071}" type="presOf" srcId="{A3278E52-F382-4EFA-87BC-CD577F052B18}" destId="{6C6C2449-8AF9-4CDD-8F8B-2BD0143AD4FC}" srcOrd="1" destOrd="0" presId="urn:microsoft.com/office/officeart/2005/8/layout/orgChart1"/>
    <dgm:cxn modelId="{0271391E-FD10-4191-9642-C21D0BD2291E}" type="presOf" srcId="{3A1208EA-689E-4278-B3D2-621980276BBC}" destId="{F8A4D807-D612-4BE1-BF4B-FC6FC9A05714}" srcOrd="0" destOrd="0" presId="urn:microsoft.com/office/officeart/2005/8/layout/orgChart1"/>
    <dgm:cxn modelId="{15B9F971-55F8-4243-AE46-875F92F53493}" type="presOf" srcId="{98853507-4935-4CDC-8188-5D82A64E86B6}" destId="{A232DE0B-1784-47A6-ACB6-CFCD002CC6CF}" srcOrd="0" destOrd="0" presId="urn:microsoft.com/office/officeart/2005/8/layout/orgChart1"/>
    <dgm:cxn modelId="{10578486-08A5-47E6-8ED1-B2ABE58DFE9B}" type="presOf" srcId="{625B8868-E889-4BFF-8481-0F1D86A80691}" destId="{0BF026A6-1C95-4F64-903D-2ACD51DCB7BA}" srcOrd="1" destOrd="0" presId="urn:microsoft.com/office/officeart/2005/8/layout/orgChart1"/>
    <dgm:cxn modelId="{43A1C4A6-A1E2-448F-94C5-90172999AFED}" srcId="{4D2430FE-9229-456D-B9F9-852CF04D52CB}" destId="{D1368BFA-81B0-461D-9038-853045B90680}" srcOrd="1" destOrd="0" parTransId="{3A1208EA-689E-4278-B3D2-621980276BBC}" sibTransId="{CDC5DA0C-1F18-4E53-8D55-B0371B084835}"/>
    <dgm:cxn modelId="{C248E01D-05A2-495A-A632-728B7F7308E0}" type="presOf" srcId="{D1368BFA-81B0-461D-9038-853045B90680}" destId="{4831D5FD-7715-4AC2-A964-CFB472F9324C}" srcOrd="1" destOrd="0" presId="urn:microsoft.com/office/officeart/2005/8/layout/orgChart1"/>
    <dgm:cxn modelId="{AA53AC4B-4640-43B5-9BC4-4A35BF3C53B6}" srcId="{553D3A81-0BFD-4F12-B14F-C12241CE34B3}" destId="{4D2430FE-9229-456D-B9F9-852CF04D52CB}" srcOrd="0" destOrd="0" parTransId="{B178415B-9A63-44B4-AD67-54C6720D6991}" sibTransId="{827A32E5-9499-4A65-A90D-0F76F91C5411}"/>
    <dgm:cxn modelId="{6CCB8F14-2D63-4042-B68C-A5EA3D879084}" type="presOf" srcId="{4D2430FE-9229-456D-B9F9-852CF04D52CB}" destId="{1A83DB2A-0EFC-4EF2-8650-B561724BB5C8}" srcOrd="1" destOrd="0" presId="urn:microsoft.com/office/officeart/2005/8/layout/orgChart1"/>
    <dgm:cxn modelId="{A4720238-7474-4987-952F-FE02CE485572}" type="presOf" srcId="{A3278E52-F382-4EFA-87BC-CD577F052B18}" destId="{4A9FD997-4F21-4591-8B46-CF23D0B0ED83}" srcOrd="0" destOrd="0" presId="urn:microsoft.com/office/officeart/2005/8/layout/orgChart1"/>
    <dgm:cxn modelId="{ABB5A0B6-F68E-4657-A182-F58C30EA6CAA}" type="presOf" srcId="{4D2430FE-9229-456D-B9F9-852CF04D52CB}" destId="{D7B670F3-415D-4DA7-8636-12BB951EBB15}" srcOrd="0" destOrd="0" presId="urn:microsoft.com/office/officeart/2005/8/layout/orgChart1"/>
    <dgm:cxn modelId="{17098B21-D5CF-405C-A899-3BA23DD45041}" srcId="{4D2430FE-9229-456D-B9F9-852CF04D52CB}" destId="{A3278E52-F382-4EFA-87BC-CD577F052B18}" srcOrd="2" destOrd="0" parTransId="{7C987BE8-351E-4B68-BBFB-97FC4B3C258B}" sibTransId="{0BB53786-180D-482D-A90F-9D41540B3488}"/>
    <dgm:cxn modelId="{15339628-8553-4380-B056-9BE54958292A}" type="presParOf" srcId="{40343B73-5A4E-46ED-B82F-2CDC69A17E8A}" destId="{8A4BB405-0F2A-40B6-AF16-43BCABA9E6E0}" srcOrd="0" destOrd="0" presId="urn:microsoft.com/office/officeart/2005/8/layout/orgChart1"/>
    <dgm:cxn modelId="{1102A65D-26E3-4A7E-AD99-8E22DCB92CC7}" type="presParOf" srcId="{8A4BB405-0F2A-40B6-AF16-43BCABA9E6E0}" destId="{C620E645-F967-4FA5-A915-15BDCF54DA78}" srcOrd="0" destOrd="0" presId="urn:microsoft.com/office/officeart/2005/8/layout/orgChart1"/>
    <dgm:cxn modelId="{0DB99A4B-A588-4755-BA95-9B5975E96D36}" type="presParOf" srcId="{C620E645-F967-4FA5-A915-15BDCF54DA78}" destId="{D7B670F3-415D-4DA7-8636-12BB951EBB15}" srcOrd="0" destOrd="0" presId="urn:microsoft.com/office/officeart/2005/8/layout/orgChart1"/>
    <dgm:cxn modelId="{259C50C4-DE1D-4306-A4AF-361058FAACA0}" type="presParOf" srcId="{C620E645-F967-4FA5-A915-15BDCF54DA78}" destId="{1A83DB2A-0EFC-4EF2-8650-B561724BB5C8}" srcOrd="1" destOrd="0" presId="urn:microsoft.com/office/officeart/2005/8/layout/orgChart1"/>
    <dgm:cxn modelId="{92109E4C-9DF3-44E4-9D44-81978075A78A}" type="presParOf" srcId="{8A4BB405-0F2A-40B6-AF16-43BCABA9E6E0}" destId="{85F1972D-DD5A-42EE-86A1-D7532AF5CE6F}" srcOrd="1" destOrd="0" presId="urn:microsoft.com/office/officeart/2005/8/layout/orgChart1"/>
    <dgm:cxn modelId="{6A68134C-6B99-44D0-9DBB-06900C0D74FF}" type="presParOf" srcId="{85F1972D-DD5A-42EE-86A1-D7532AF5CE6F}" destId="{F8A4D807-D612-4BE1-BF4B-FC6FC9A05714}" srcOrd="0" destOrd="0" presId="urn:microsoft.com/office/officeart/2005/8/layout/orgChart1"/>
    <dgm:cxn modelId="{BC32F0D5-991F-4DE0-A0D6-ADF09A9D8DAA}" type="presParOf" srcId="{85F1972D-DD5A-42EE-86A1-D7532AF5CE6F}" destId="{8C12C8E5-BE6B-4216-BB90-B58C7DFF12BF}" srcOrd="1" destOrd="0" presId="urn:microsoft.com/office/officeart/2005/8/layout/orgChart1"/>
    <dgm:cxn modelId="{C215B28A-E561-4C5C-922A-72FDFD89FFCA}" type="presParOf" srcId="{8C12C8E5-BE6B-4216-BB90-B58C7DFF12BF}" destId="{84552E95-C48D-415A-826F-A3FA759808EB}" srcOrd="0" destOrd="0" presId="urn:microsoft.com/office/officeart/2005/8/layout/orgChart1"/>
    <dgm:cxn modelId="{E03AD48F-6C0D-4BE3-A0C0-75B051D13B80}" type="presParOf" srcId="{84552E95-C48D-415A-826F-A3FA759808EB}" destId="{5732FF2F-63DC-42CF-8872-10F09334474B}" srcOrd="0" destOrd="0" presId="urn:microsoft.com/office/officeart/2005/8/layout/orgChart1"/>
    <dgm:cxn modelId="{24578110-DFE0-4207-AA00-A19E4A9B0F60}" type="presParOf" srcId="{84552E95-C48D-415A-826F-A3FA759808EB}" destId="{4831D5FD-7715-4AC2-A964-CFB472F9324C}" srcOrd="1" destOrd="0" presId="urn:microsoft.com/office/officeart/2005/8/layout/orgChart1"/>
    <dgm:cxn modelId="{ABC55CC0-A92A-4A05-B0B4-F0F8F674FFFA}" type="presParOf" srcId="{8C12C8E5-BE6B-4216-BB90-B58C7DFF12BF}" destId="{A18EECA9-D26C-43D3-89AD-8CE616047DF6}" srcOrd="1" destOrd="0" presId="urn:microsoft.com/office/officeart/2005/8/layout/orgChart1"/>
    <dgm:cxn modelId="{165991B6-14AA-4061-9196-38FCD68862B6}" type="presParOf" srcId="{8C12C8E5-BE6B-4216-BB90-B58C7DFF12BF}" destId="{DBEE7B70-8092-446D-B9E9-4F85AEA2A55B}" srcOrd="2" destOrd="0" presId="urn:microsoft.com/office/officeart/2005/8/layout/orgChart1"/>
    <dgm:cxn modelId="{2DC51D3F-DEA5-4053-A978-48AFAC399116}" type="presParOf" srcId="{85F1972D-DD5A-42EE-86A1-D7532AF5CE6F}" destId="{8CCEE2E6-7F22-40EF-8A38-F67A39978E5C}" srcOrd="2" destOrd="0" presId="urn:microsoft.com/office/officeart/2005/8/layout/orgChart1"/>
    <dgm:cxn modelId="{1B166356-5A0D-45D4-920E-C8B0CC9072AA}" type="presParOf" srcId="{85F1972D-DD5A-42EE-86A1-D7532AF5CE6F}" destId="{FB483E2D-7F0C-46E3-AB15-A863D5DE77AB}" srcOrd="3" destOrd="0" presId="urn:microsoft.com/office/officeart/2005/8/layout/orgChart1"/>
    <dgm:cxn modelId="{AE96F9F1-E6CE-479F-98EC-DCFE40074C75}" type="presParOf" srcId="{FB483E2D-7F0C-46E3-AB15-A863D5DE77AB}" destId="{81BD6FB6-0CC1-42CE-9EA7-241895205E86}" srcOrd="0" destOrd="0" presId="urn:microsoft.com/office/officeart/2005/8/layout/orgChart1"/>
    <dgm:cxn modelId="{046D69BB-F158-4D30-9588-323EC3BBEEC9}" type="presParOf" srcId="{81BD6FB6-0CC1-42CE-9EA7-241895205E86}" destId="{4A9FD997-4F21-4591-8B46-CF23D0B0ED83}" srcOrd="0" destOrd="0" presId="urn:microsoft.com/office/officeart/2005/8/layout/orgChart1"/>
    <dgm:cxn modelId="{DF0983A6-2062-420E-9E26-E1B2D4B9A68B}" type="presParOf" srcId="{81BD6FB6-0CC1-42CE-9EA7-241895205E86}" destId="{6C6C2449-8AF9-4CDD-8F8B-2BD0143AD4FC}" srcOrd="1" destOrd="0" presId="urn:microsoft.com/office/officeart/2005/8/layout/orgChart1"/>
    <dgm:cxn modelId="{B48261BD-B17F-47BA-BD5E-8C40CEAEE9E1}" type="presParOf" srcId="{FB483E2D-7F0C-46E3-AB15-A863D5DE77AB}" destId="{4FA87A69-6771-4702-98D8-57DBB9AF1C01}" srcOrd="1" destOrd="0" presId="urn:microsoft.com/office/officeart/2005/8/layout/orgChart1"/>
    <dgm:cxn modelId="{DDB4F8CF-2952-4951-AAEC-64C68C369702}" type="presParOf" srcId="{FB483E2D-7F0C-46E3-AB15-A863D5DE77AB}" destId="{906668C1-7567-4821-B21A-9549454C0911}" srcOrd="2" destOrd="0" presId="urn:microsoft.com/office/officeart/2005/8/layout/orgChart1"/>
    <dgm:cxn modelId="{27504934-A745-4E7E-8F15-AF761C8D1D91}" type="presParOf" srcId="{8A4BB405-0F2A-40B6-AF16-43BCABA9E6E0}" destId="{61400444-4827-428C-BD56-FDBEA8C6A99B}" srcOrd="2" destOrd="0" presId="urn:microsoft.com/office/officeart/2005/8/layout/orgChart1"/>
    <dgm:cxn modelId="{8D41D7D9-0EE8-4DEB-B62D-373255E4BDE4}" type="presParOf" srcId="{61400444-4827-428C-BD56-FDBEA8C6A99B}" destId="{A232DE0B-1784-47A6-ACB6-CFCD002CC6CF}" srcOrd="0" destOrd="0" presId="urn:microsoft.com/office/officeart/2005/8/layout/orgChart1"/>
    <dgm:cxn modelId="{E2EA7A05-B38B-4451-B494-1723D6B6FE75}" type="presParOf" srcId="{61400444-4827-428C-BD56-FDBEA8C6A99B}" destId="{3660FB84-5E88-4E54-823C-F305184DAD72}" srcOrd="1" destOrd="0" presId="urn:microsoft.com/office/officeart/2005/8/layout/orgChart1"/>
    <dgm:cxn modelId="{4AF2E5C9-C4D7-4F80-8108-A1709DB71B37}" type="presParOf" srcId="{3660FB84-5E88-4E54-823C-F305184DAD72}" destId="{44A4EC8D-00B5-4660-9432-861BD7D0DBE6}" srcOrd="0" destOrd="0" presId="urn:microsoft.com/office/officeart/2005/8/layout/orgChart1"/>
    <dgm:cxn modelId="{01544BEF-7568-4A82-98C1-FFF0C525892B}" type="presParOf" srcId="{44A4EC8D-00B5-4660-9432-861BD7D0DBE6}" destId="{9EEDEE51-826D-4899-8627-2766FF3C0277}" srcOrd="0" destOrd="0" presId="urn:microsoft.com/office/officeart/2005/8/layout/orgChart1"/>
    <dgm:cxn modelId="{3080B6E0-9293-462E-8A93-7E9897A69D2E}" type="presParOf" srcId="{44A4EC8D-00B5-4660-9432-861BD7D0DBE6}" destId="{0BF026A6-1C95-4F64-903D-2ACD51DCB7BA}" srcOrd="1" destOrd="0" presId="urn:microsoft.com/office/officeart/2005/8/layout/orgChart1"/>
    <dgm:cxn modelId="{D24A050B-D503-4F71-AACD-F4EB0B6B804D}" type="presParOf" srcId="{3660FB84-5E88-4E54-823C-F305184DAD72}" destId="{DD5D97BE-39BF-42AF-AAB6-EE4784C561C4}" srcOrd="1" destOrd="0" presId="urn:microsoft.com/office/officeart/2005/8/layout/orgChart1"/>
    <dgm:cxn modelId="{9922FA87-7F97-4270-A4E9-FA0583638513}" type="presParOf" srcId="{3660FB84-5E88-4E54-823C-F305184DAD72}" destId="{900DF34E-371C-41F7-89C8-ECCE010C0C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DE0B-1784-47A6-ACB6-CFCD002CC6CF}">
      <dsp:nvSpPr>
        <dsp:cNvPr id="0" name=""/>
        <dsp:cNvSpPr/>
      </dsp:nvSpPr>
      <dsp:spPr>
        <a:xfrm>
          <a:off x="3352757" y="1132830"/>
          <a:ext cx="175634" cy="777252"/>
        </a:xfrm>
        <a:custGeom>
          <a:avLst/>
          <a:gdLst/>
          <a:ahLst/>
          <a:cxnLst/>
          <a:rect l="0" t="0" r="0" b="0"/>
          <a:pathLst>
            <a:path>
              <a:moveTo>
                <a:pt x="175634" y="0"/>
              </a:moveTo>
              <a:lnTo>
                <a:pt x="175634" y="777252"/>
              </a:lnTo>
              <a:lnTo>
                <a:pt x="0" y="7772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CEE2E6-7F22-40EF-8A38-F67A39978E5C}">
      <dsp:nvSpPr>
        <dsp:cNvPr id="0" name=""/>
        <dsp:cNvSpPr/>
      </dsp:nvSpPr>
      <dsp:spPr>
        <a:xfrm>
          <a:off x="3528392" y="1132830"/>
          <a:ext cx="1555262" cy="2015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698"/>
              </a:lnTo>
              <a:lnTo>
                <a:pt x="1555262" y="1778698"/>
              </a:lnTo>
              <a:lnTo>
                <a:pt x="1555262" y="2015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4D807-D612-4BE1-BF4B-FC6FC9A05714}">
      <dsp:nvSpPr>
        <dsp:cNvPr id="0" name=""/>
        <dsp:cNvSpPr/>
      </dsp:nvSpPr>
      <dsp:spPr>
        <a:xfrm>
          <a:off x="2045927" y="1132830"/>
          <a:ext cx="1482464" cy="2015675"/>
        </a:xfrm>
        <a:custGeom>
          <a:avLst/>
          <a:gdLst/>
          <a:ahLst/>
          <a:cxnLst/>
          <a:rect l="0" t="0" r="0" b="0"/>
          <a:pathLst>
            <a:path>
              <a:moveTo>
                <a:pt x="1482464" y="0"/>
              </a:moveTo>
              <a:lnTo>
                <a:pt x="1482464" y="1778698"/>
              </a:lnTo>
              <a:lnTo>
                <a:pt x="0" y="1778698"/>
              </a:lnTo>
              <a:lnTo>
                <a:pt x="0" y="201567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670F3-415D-4DA7-8636-12BB951EBB15}">
      <dsp:nvSpPr>
        <dsp:cNvPr id="0" name=""/>
        <dsp:cNvSpPr/>
      </dsp:nvSpPr>
      <dsp:spPr>
        <a:xfrm>
          <a:off x="2399926" y="4364"/>
          <a:ext cx="2256930" cy="112846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 dirty="0"/>
            <a:t>N=2648</a:t>
          </a:r>
          <a:br>
            <a:rPr lang="en-CA" sz="4000" kern="1200" dirty="0"/>
          </a:br>
          <a:r>
            <a:rPr lang="en-CA" sz="4000" kern="1200" dirty="0"/>
            <a:t>Vehicles</a:t>
          </a:r>
          <a:endParaRPr lang="en-CA" sz="6500" kern="1200" dirty="0"/>
        </a:p>
      </dsp:txBody>
      <dsp:txXfrm>
        <a:off x="2399926" y="4364"/>
        <a:ext cx="2256930" cy="1128465"/>
      </dsp:txXfrm>
    </dsp:sp>
    <dsp:sp modelId="{5732FF2F-63DC-42CF-8872-10F09334474B}">
      <dsp:nvSpPr>
        <dsp:cNvPr id="0" name=""/>
        <dsp:cNvSpPr/>
      </dsp:nvSpPr>
      <dsp:spPr>
        <a:xfrm>
          <a:off x="768109" y="3148505"/>
          <a:ext cx="2555635" cy="139494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3200" b="1" u="sng" kern="1200" dirty="0"/>
            <a:t>Breath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n=2344 </a:t>
          </a:r>
          <a:r>
            <a:rPr lang="en-CA" sz="3200" kern="1200" dirty="0">
              <a:solidFill>
                <a:srgbClr val="FFFF00"/>
              </a:solidFill>
            </a:rPr>
            <a:t>(95.9%)</a:t>
          </a:r>
        </a:p>
      </dsp:txBody>
      <dsp:txXfrm>
        <a:off x="768109" y="3148505"/>
        <a:ext cx="2555635" cy="1394940"/>
      </dsp:txXfrm>
    </dsp:sp>
    <dsp:sp modelId="{4A9FD997-4F21-4591-8B46-CF23D0B0ED83}">
      <dsp:nvSpPr>
        <dsp:cNvPr id="0" name=""/>
        <dsp:cNvSpPr/>
      </dsp:nvSpPr>
      <dsp:spPr>
        <a:xfrm>
          <a:off x="3853852" y="3148505"/>
          <a:ext cx="2459602" cy="139072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b="1" u="sng" kern="1200" dirty="0"/>
            <a:t>Oral Fluid</a:t>
          </a:r>
          <a:br>
            <a:rPr lang="en-CA" sz="3200" kern="1200" dirty="0"/>
          </a:br>
          <a:r>
            <a:rPr lang="en-CA" sz="3200" kern="1200" dirty="0"/>
            <a:t>n=2135</a:t>
          </a:r>
          <a:br>
            <a:rPr lang="en-CA" sz="3200" kern="1200" dirty="0"/>
          </a:br>
          <a:r>
            <a:rPr lang="en-CA" sz="3200" kern="1200" dirty="0">
              <a:solidFill>
                <a:srgbClr val="FFFF00"/>
              </a:solidFill>
            </a:rPr>
            <a:t>(87.4%)</a:t>
          </a:r>
        </a:p>
      </dsp:txBody>
      <dsp:txXfrm>
        <a:off x="3853852" y="3148505"/>
        <a:ext cx="2459602" cy="1390720"/>
      </dsp:txXfrm>
    </dsp:sp>
    <dsp:sp modelId="{9EEDEE51-826D-4899-8627-2766FF3C0277}">
      <dsp:nvSpPr>
        <dsp:cNvPr id="0" name=""/>
        <dsp:cNvSpPr/>
      </dsp:nvSpPr>
      <dsp:spPr>
        <a:xfrm>
          <a:off x="936104" y="1368148"/>
          <a:ext cx="2416653" cy="108386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206 (7.8%) Refused</a:t>
          </a:r>
        </a:p>
      </dsp:txBody>
      <dsp:txXfrm>
        <a:off x="936104" y="1368148"/>
        <a:ext cx="2416653" cy="108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0.31897</cdr:x>
      <cdr:y>0.12839</cdr:y>
    </cdr:from>
    <cdr:to>
      <cdr:x>0.31897</cdr:x>
      <cdr:y>0.81655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690628" y="674277"/>
          <a:ext cx="0" cy="3614025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0.37019</cdr:x>
      <cdr:y>0.88688</cdr:y>
    </cdr:from>
    <cdr:to>
      <cdr:x>0.47859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22676" y="4657634"/>
          <a:ext cx="914400" cy="594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CA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FF72-9433-4F09-91CC-AE6C8FEB17A3}" type="datetime4">
              <a:rPr lang="en-US"/>
              <a:pPr>
                <a:defRPr/>
              </a:pPr>
              <a:t>May 30, 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0342" y="8894921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884519C-AA0E-4980-A226-CF1E948B63B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737018" y="8951816"/>
            <a:ext cx="276858" cy="28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936" tIns="46968" rIns="93936" bIns="4696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altLang="en-US" sz="120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18306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D4C64DC-2F11-48A7-842F-AAE22D3CD8E0}" type="datetime4">
              <a:rPr lang="en-US"/>
              <a:pPr>
                <a:defRPr/>
              </a:pPr>
              <a:t>May 30, 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C3D83B6-6BF9-4F48-B7D4-D592471D5E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187990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3233" indent="-2935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74204" indent="-23484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43885" indent="-23484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13567" indent="-23484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5D6A8-B9EF-4DB3-B89B-8B5FD5878479}" type="datetime4">
              <a:rPr lang="en-US" altLang="en-US" smtClean="0"/>
              <a:pPr eaLnBrk="1" hangingPunct="1"/>
              <a:t>May 30, 2016</a:t>
            </a:fld>
            <a:endParaRPr lang="en-CA" altLang="en-US"/>
          </a:p>
        </p:txBody>
      </p:sp>
      <p:sp>
        <p:nvSpPr>
          <p:cNvPr id="583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28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ltGray">
          <a:xfrm>
            <a:off x="323850" y="4292600"/>
            <a:ext cx="7772400" cy="838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4 w 21600"/>
              <a:gd name="T1" fmla="*/ 0 h 43200"/>
              <a:gd name="T2" fmla="*/ 56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</a:path>
              <a:path w="21600" h="43200" stroke="0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72400" cy="36449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445125"/>
            <a:ext cx="7620000" cy="11080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406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8780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457200"/>
            <a:ext cx="2038350" cy="6067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57200"/>
            <a:ext cx="5962650" cy="6067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213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72584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543425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54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474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989138"/>
            <a:ext cx="3810000" cy="454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9138"/>
            <a:ext cx="3810000" cy="4543425"/>
          </a:xfrm>
        </p:spPr>
        <p:txBody>
          <a:bodyPr/>
          <a:lstStyle/>
          <a:p>
            <a:pPr lvl="0"/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4589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847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4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543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0543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62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462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26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84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505200" y="0"/>
            <a:ext cx="5638800" cy="814388"/>
            <a:chOff x="1488" y="0"/>
            <a:chExt cx="4272" cy="816"/>
          </a:xfrm>
        </p:grpSpPr>
        <p:grpSp>
          <p:nvGrpSpPr>
            <p:cNvPr id="1030" name="Group 3"/>
            <p:cNvGrpSpPr>
              <a:grpSpLocks/>
            </p:cNvGrpSpPr>
            <p:nvPr userDrawn="1"/>
          </p:nvGrpSpPr>
          <p:grpSpPr bwMode="auto">
            <a:xfrm>
              <a:off x="1488" y="0"/>
              <a:ext cx="4272" cy="48"/>
              <a:chOff x="1488" y="0"/>
              <a:chExt cx="4272" cy="48"/>
            </a:xfrm>
          </p:grpSpPr>
          <p:sp>
            <p:nvSpPr>
              <p:cNvPr id="1063" name="Rectangle 4"/>
              <p:cNvSpPr>
                <a:spLocks noChangeArrowheads="1"/>
              </p:cNvSpPr>
              <p:nvPr userDrawn="1"/>
            </p:nvSpPr>
            <p:spPr bwMode="ltGray">
              <a:xfrm>
                <a:off x="3792" y="0"/>
                <a:ext cx="1968" cy="48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4" name="Rectangle 5"/>
              <p:cNvSpPr>
                <a:spLocks noChangeArrowheads="1"/>
              </p:cNvSpPr>
              <p:nvPr userDrawn="1"/>
            </p:nvSpPr>
            <p:spPr bwMode="ltGray">
              <a:xfrm>
                <a:off x="1488" y="0"/>
                <a:ext cx="2304" cy="4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folHlink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31" name="Rectangle 6"/>
            <p:cNvSpPr>
              <a:spLocks noChangeArrowheads="1"/>
            </p:cNvSpPr>
            <p:nvPr userDrawn="1"/>
          </p:nvSpPr>
          <p:spPr bwMode="ltGray">
            <a:xfrm>
              <a:off x="4278" y="95"/>
              <a:ext cx="1482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2" name="Rectangle 7"/>
            <p:cNvSpPr>
              <a:spLocks noChangeArrowheads="1"/>
            </p:cNvSpPr>
            <p:nvPr userDrawn="1"/>
          </p:nvSpPr>
          <p:spPr bwMode="ltGray">
            <a:xfrm>
              <a:off x="2544" y="95"/>
              <a:ext cx="1734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3" name="Rectangle 8"/>
            <p:cNvSpPr>
              <a:spLocks noChangeArrowheads="1"/>
            </p:cNvSpPr>
            <p:nvPr userDrawn="1"/>
          </p:nvSpPr>
          <p:spPr bwMode="ltGray">
            <a:xfrm>
              <a:off x="4809" y="192"/>
              <a:ext cx="95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4" name="Rectangle 9"/>
            <p:cNvSpPr>
              <a:spLocks noChangeArrowheads="1"/>
            </p:cNvSpPr>
            <p:nvPr userDrawn="1"/>
          </p:nvSpPr>
          <p:spPr bwMode="ltGray">
            <a:xfrm>
              <a:off x="3696" y="192"/>
              <a:ext cx="1113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5" name="Rectangle 10"/>
            <p:cNvSpPr>
              <a:spLocks noChangeArrowheads="1"/>
            </p:cNvSpPr>
            <p:nvPr userDrawn="1"/>
          </p:nvSpPr>
          <p:spPr bwMode="ltGray">
            <a:xfrm>
              <a:off x="5097" y="288"/>
              <a:ext cx="663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ltGray">
            <a:xfrm>
              <a:off x="4320" y="288"/>
              <a:ext cx="777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7" name="Rectangle 12"/>
            <p:cNvSpPr>
              <a:spLocks noChangeArrowheads="1"/>
            </p:cNvSpPr>
            <p:nvPr userDrawn="1"/>
          </p:nvSpPr>
          <p:spPr bwMode="ltGray">
            <a:xfrm>
              <a:off x="5362" y="383"/>
              <a:ext cx="398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8" name="Rectangle 13"/>
            <p:cNvSpPr>
              <a:spLocks noChangeArrowheads="1"/>
            </p:cNvSpPr>
            <p:nvPr userDrawn="1"/>
          </p:nvSpPr>
          <p:spPr bwMode="ltGray">
            <a:xfrm>
              <a:off x="4896" y="383"/>
              <a:ext cx="463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39" name="Rectangle 14"/>
            <p:cNvSpPr>
              <a:spLocks noChangeArrowheads="1"/>
            </p:cNvSpPr>
            <p:nvPr userDrawn="1"/>
          </p:nvSpPr>
          <p:spPr bwMode="ltGray">
            <a:xfrm>
              <a:off x="5539" y="480"/>
              <a:ext cx="22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0" name="Rectangle 15"/>
            <p:cNvSpPr>
              <a:spLocks noChangeArrowheads="1"/>
            </p:cNvSpPr>
            <p:nvPr userDrawn="1"/>
          </p:nvSpPr>
          <p:spPr bwMode="ltGray">
            <a:xfrm>
              <a:off x="5280" y="480"/>
              <a:ext cx="259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1" name="Rectangle 16"/>
            <p:cNvSpPr>
              <a:spLocks noChangeArrowheads="1"/>
            </p:cNvSpPr>
            <p:nvPr userDrawn="1"/>
          </p:nvSpPr>
          <p:spPr bwMode="ltGray">
            <a:xfrm>
              <a:off x="5649" y="576"/>
              <a:ext cx="11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2" name="Rectangle 17"/>
            <p:cNvSpPr>
              <a:spLocks noChangeArrowheads="1"/>
            </p:cNvSpPr>
            <p:nvPr userDrawn="1"/>
          </p:nvSpPr>
          <p:spPr bwMode="ltGray">
            <a:xfrm>
              <a:off x="5519" y="576"/>
              <a:ext cx="13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3" name="Rectangle 18"/>
            <p:cNvSpPr>
              <a:spLocks noChangeArrowheads="1"/>
            </p:cNvSpPr>
            <p:nvPr userDrawn="1"/>
          </p:nvSpPr>
          <p:spPr bwMode="ltGray">
            <a:xfrm>
              <a:off x="5694" y="671"/>
              <a:ext cx="66" cy="4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4" name="Rectangle 19"/>
            <p:cNvSpPr>
              <a:spLocks noChangeArrowheads="1"/>
            </p:cNvSpPr>
            <p:nvPr userDrawn="1"/>
          </p:nvSpPr>
          <p:spPr bwMode="ltGray">
            <a:xfrm>
              <a:off x="5616" y="671"/>
              <a:ext cx="78" cy="49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5" name="Rectangle 20"/>
            <p:cNvSpPr>
              <a:spLocks noChangeArrowheads="1"/>
            </p:cNvSpPr>
            <p:nvPr userDrawn="1"/>
          </p:nvSpPr>
          <p:spPr bwMode="ltGray">
            <a:xfrm>
              <a:off x="4012" y="48"/>
              <a:ext cx="1748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6" name="Rectangle 21"/>
            <p:cNvSpPr>
              <a:spLocks noChangeArrowheads="1"/>
            </p:cNvSpPr>
            <p:nvPr userDrawn="1"/>
          </p:nvSpPr>
          <p:spPr bwMode="ltGray">
            <a:xfrm>
              <a:off x="1968" y="48"/>
              <a:ext cx="2045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7" name="Rectangle 22"/>
            <p:cNvSpPr>
              <a:spLocks noChangeArrowheads="1"/>
            </p:cNvSpPr>
            <p:nvPr userDrawn="1"/>
          </p:nvSpPr>
          <p:spPr bwMode="ltGray">
            <a:xfrm>
              <a:off x="4589" y="145"/>
              <a:ext cx="1171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8" name="Rectangle 23"/>
            <p:cNvSpPr>
              <a:spLocks noChangeArrowheads="1"/>
            </p:cNvSpPr>
            <p:nvPr userDrawn="1"/>
          </p:nvSpPr>
          <p:spPr bwMode="ltGray">
            <a:xfrm>
              <a:off x="3216" y="145"/>
              <a:ext cx="137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49" name="Rectangle 24"/>
            <p:cNvSpPr>
              <a:spLocks noChangeArrowheads="1"/>
            </p:cNvSpPr>
            <p:nvPr userDrawn="1"/>
          </p:nvSpPr>
          <p:spPr bwMode="ltGray">
            <a:xfrm>
              <a:off x="4964" y="240"/>
              <a:ext cx="796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0" name="Rectangle 25"/>
            <p:cNvSpPr>
              <a:spLocks noChangeArrowheads="1"/>
            </p:cNvSpPr>
            <p:nvPr userDrawn="1"/>
          </p:nvSpPr>
          <p:spPr bwMode="ltGray">
            <a:xfrm>
              <a:off x="4032" y="240"/>
              <a:ext cx="93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1" name="Rectangle 26"/>
            <p:cNvSpPr>
              <a:spLocks noChangeArrowheads="1"/>
            </p:cNvSpPr>
            <p:nvPr userDrawn="1"/>
          </p:nvSpPr>
          <p:spPr bwMode="ltGray">
            <a:xfrm>
              <a:off x="5274" y="336"/>
              <a:ext cx="486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2" name="Rectangle 27"/>
            <p:cNvSpPr>
              <a:spLocks noChangeArrowheads="1"/>
            </p:cNvSpPr>
            <p:nvPr userDrawn="1"/>
          </p:nvSpPr>
          <p:spPr bwMode="ltGray">
            <a:xfrm>
              <a:off x="4704" y="336"/>
              <a:ext cx="570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3" name="Rectangle 28"/>
            <p:cNvSpPr>
              <a:spLocks noChangeArrowheads="1"/>
            </p:cNvSpPr>
            <p:nvPr userDrawn="1"/>
          </p:nvSpPr>
          <p:spPr bwMode="ltGray">
            <a:xfrm>
              <a:off x="5450" y="433"/>
              <a:ext cx="310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4" name="Rectangle 29"/>
            <p:cNvSpPr>
              <a:spLocks noChangeArrowheads="1"/>
            </p:cNvSpPr>
            <p:nvPr userDrawn="1"/>
          </p:nvSpPr>
          <p:spPr bwMode="ltGray">
            <a:xfrm>
              <a:off x="5088" y="433"/>
              <a:ext cx="36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5" name="Rectangle 30"/>
            <p:cNvSpPr>
              <a:spLocks noChangeArrowheads="1"/>
            </p:cNvSpPr>
            <p:nvPr userDrawn="1"/>
          </p:nvSpPr>
          <p:spPr bwMode="ltGray">
            <a:xfrm>
              <a:off x="5605" y="528"/>
              <a:ext cx="155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6" name="Rectangle 31"/>
            <p:cNvSpPr>
              <a:spLocks noChangeArrowheads="1"/>
            </p:cNvSpPr>
            <p:nvPr userDrawn="1"/>
          </p:nvSpPr>
          <p:spPr bwMode="ltGray">
            <a:xfrm>
              <a:off x="5424" y="528"/>
              <a:ext cx="178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7" name="Rectangle 32"/>
            <p:cNvSpPr>
              <a:spLocks noChangeArrowheads="1"/>
            </p:cNvSpPr>
            <p:nvPr userDrawn="1"/>
          </p:nvSpPr>
          <p:spPr bwMode="ltGray">
            <a:xfrm>
              <a:off x="5672" y="624"/>
              <a:ext cx="88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8" name="Rectangle 33"/>
            <p:cNvSpPr>
              <a:spLocks noChangeArrowheads="1"/>
            </p:cNvSpPr>
            <p:nvPr userDrawn="1"/>
          </p:nvSpPr>
          <p:spPr bwMode="ltGray">
            <a:xfrm>
              <a:off x="5568" y="624"/>
              <a:ext cx="106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9" name="Rectangle 34"/>
            <p:cNvSpPr>
              <a:spLocks noChangeArrowheads="1"/>
            </p:cNvSpPr>
            <p:nvPr userDrawn="1"/>
          </p:nvSpPr>
          <p:spPr bwMode="ltGray">
            <a:xfrm>
              <a:off x="5716" y="721"/>
              <a:ext cx="44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0" name="Rectangle 35"/>
            <p:cNvSpPr>
              <a:spLocks noChangeArrowheads="1"/>
            </p:cNvSpPr>
            <p:nvPr userDrawn="1"/>
          </p:nvSpPr>
          <p:spPr bwMode="ltGray">
            <a:xfrm>
              <a:off x="5664" y="721"/>
              <a:ext cx="52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1" name="Rectangle 36"/>
            <p:cNvSpPr>
              <a:spLocks noChangeArrowheads="1"/>
            </p:cNvSpPr>
            <p:nvPr userDrawn="1"/>
          </p:nvSpPr>
          <p:spPr bwMode="ltGray">
            <a:xfrm>
              <a:off x="5738" y="768"/>
              <a:ext cx="22" cy="48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62" name="Rectangle 37"/>
            <p:cNvSpPr>
              <a:spLocks noChangeArrowheads="1"/>
            </p:cNvSpPr>
            <p:nvPr userDrawn="1"/>
          </p:nvSpPr>
          <p:spPr bwMode="ltGray">
            <a:xfrm>
              <a:off x="5712" y="768"/>
              <a:ext cx="26" cy="4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74" name="Arc 38"/>
          <p:cNvSpPr>
            <a:spLocks/>
          </p:cNvSpPr>
          <p:nvPr/>
        </p:nvSpPr>
        <p:spPr bwMode="hidden">
          <a:xfrm>
            <a:off x="0" y="1371600"/>
            <a:ext cx="4114800" cy="531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24 w 21600"/>
              <a:gd name="T1" fmla="*/ 0 h 43200"/>
              <a:gd name="T2" fmla="*/ 56 w 21600"/>
              <a:gd name="T3" fmla="*/ 43200 h 43200"/>
              <a:gd name="T4" fmla="*/ 0 w 21600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200" fill="none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</a:path>
              <a:path w="21600" h="43200" stroke="0" extrusionOk="0">
                <a:moveTo>
                  <a:pt x="23" y="0"/>
                </a:moveTo>
                <a:cubicBezTo>
                  <a:pt x="11943" y="13"/>
                  <a:pt x="21600" y="9680"/>
                  <a:pt x="21600" y="21600"/>
                </a:cubicBezTo>
                <a:cubicBezTo>
                  <a:pt x="21600" y="33507"/>
                  <a:pt x="11963" y="43169"/>
                  <a:pt x="55" y="43199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CA"/>
          </a:p>
        </p:txBody>
      </p:sp>
      <p:sp>
        <p:nvSpPr>
          <p:cNvPr id="1028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9" name="Rectangle 4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5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 i="1">
          <a:solidFill>
            <a:srgbClr val="FFFF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9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48" y="0"/>
            <a:ext cx="9224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2665413"/>
          </a:xfrm>
        </p:spPr>
        <p:txBody>
          <a:bodyPr/>
          <a:lstStyle/>
          <a:p>
            <a:pPr eaLnBrk="1" hangingPunct="1"/>
            <a:r>
              <a:rPr lang="en-CA" altLang="en-US" sz="6000" dirty="0"/>
              <a:t>2014 Ontario Roadside Alcohol and Drug Survey</a:t>
            </a:r>
            <a:br>
              <a:rPr lang="en-CA" altLang="en-US" sz="6000" dirty="0"/>
            </a:br>
            <a:endParaRPr lang="en-CA" altLang="en-US" sz="4000" dirty="0"/>
          </a:p>
        </p:txBody>
      </p:sp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579104" y="4509120"/>
            <a:ext cx="3888432" cy="2232248"/>
          </a:xfrm>
        </p:spPr>
        <p:txBody>
          <a:bodyPr/>
          <a:lstStyle/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Doug Beirness </a:t>
            </a:r>
          </a:p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Erin Beasley</a:t>
            </a:r>
          </a:p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Paul Boase</a:t>
            </a:r>
          </a:p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Lloyd Robertson</a:t>
            </a:r>
          </a:p>
          <a:p>
            <a:pPr algn="l" eaLnBrk="1" hangingPunct="1"/>
            <a:r>
              <a:rPr lang="en-US" altLang="en-US" sz="2400" dirty="0">
                <a:solidFill>
                  <a:srgbClr val="FF0000"/>
                </a:solidFill>
              </a:rPr>
              <a:t>Kevin McClafferty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CA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/>
          <a:lstStyle/>
          <a:p>
            <a:fld id="{4C8409C4-9140-48E2-B467-5C13A7507B8A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5" name="Picture 5" descr="May08 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8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en-CA" dirty="0"/>
              <a:t>Participation Rates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2578091"/>
              </p:ext>
            </p:extLst>
          </p:nvPr>
        </p:nvGraphicFramePr>
        <p:xfrm>
          <a:off x="971600" y="1916832"/>
          <a:ext cx="70567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22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>
            <a:normAutofit/>
          </a:bodyPr>
          <a:lstStyle/>
          <a:p>
            <a:r>
              <a:rPr lang="en-CA" b="1" dirty="0"/>
              <a:t>BAC Distribution of Drivers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6927820"/>
              </p:ext>
            </p:extLst>
          </p:nvPr>
        </p:nvGraphicFramePr>
        <p:xfrm>
          <a:off x="323528" y="1844824"/>
          <a:ext cx="8435280" cy="52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10567" y="6263912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Positive		     &lt;50		     50-80		       &gt;80</a:t>
            </a:r>
          </a:p>
        </p:txBody>
      </p:sp>
    </p:spTree>
    <p:extLst>
      <p:ext uri="{BB962C8B-B14F-4D97-AF65-F5344CB8AC3E}">
        <p14:creationId xmlns:p14="http://schemas.microsoft.com/office/powerpoint/2010/main" val="3977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772400" cy="454342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CA" sz="3600" dirty="0"/>
              <a:t>10.2% tested positive for drugs</a:t>
            </a:r>
          </a:p>
          <a:p>
            <a:pPr>
              <a:buClr>
                <a:schemeClr val="tx2"/>
              </a:buClr>
            </a:pPr>
            <a:endParaRPr lang="en-CA" dirty="0"/>
          </a:p>
          <a:p>
            <a:pPr lvl="1">
              <a:buClr>
                <a:schemeClr val="tx2"/>
              </a:buClr>
            </a:pPr>
            <a:r>
              <a:rPr lang="en-CA" sz="3200" dirty="0"/>
              <a:t>Cannabis -  69%</a:t>
            </a:r>
          </a:p>
          <a:p>
            <a:pPr lvl="1">
              <a:buClr>
                <a:schemeClr val="tx2"/>
              </a:buClr>
            </a:pPr>
            <a:r>
              <a:rPr lang="en-CA" sz="3200" dirty="0"/>
              <a:t>Stimulants – 21%</a:t>
            </a:r>
          </a:p>
          <a:p>
            <a:pPr lvl="1">
              <a:buClr>
                <a:schemeClr val="tx2"/>
              </a:buClr>
            </a:pPr>
            <a:r>
              <a:rPr lang="en-CA" sz="3200" dirty="0"/>
              <a:t>Opioids - 20%</a:t>
            </a:r>
          </a:p>
          <a:p>
            <a:pPr lvl="1">
              <a:buClr>
                <a:schemeClr val="tx2"/>
              </a:buClr>
            </a:pPr>
            <a:r>
              <a:rPr lang="en-CA" sz="3200" dirty="0"/>
              <a:t>Benzodiazepines – 3%</a:t>
            </a:r>
          </a:p>
          <a:p>
            <a:pPr>
              <a:buClr>
                <a:schemeClr val="tx2"/>
              </a:buClr>
            </a:pPr>
            <a:endParaRPr lang="en-CA" dirty="0"/>
          </a:p>
        </p:txBody>
      </p:sp>
      <p:pic>
        <p:nvPicPr>
          <p:cNvPr id="4" name="Picture 4" descr="drug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780928"/>
            <a:ext cx="3123011" cy="336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060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Drug-Positive Drivers According to Age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838040"/>
              </p:ext>
            </p:extLst>
          </p:nvPr>
        </p:nvGraphicFramePr>
        <p:xfrm>
          <a:off x="395536" y="1844824"/>
          <a:ext cx="822960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7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Drug-Positive Drivers According to Survey Night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562711"/>
              </p:ext>
            </p:extLst>
          </p:nvPr>
        </p:nvGraphicFramePr>
        <p:xfrm>
          <a:off x="457200" y="1844824"/>
          <a:ext cx="82296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62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Drug-Positive Drivers According to Survey Time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237707"/>
              </p:ext>
            </p:extLst>
          </p:nvPr>
        </p:nvGraphicFramePr>
        <p:xfrm>
          <a:off x="467544" y="1844824"/>
          <a:ext cx="8229600" cy="4813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503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en-CA" dirty="0"/>
              <a:t>Key Findings: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Alcohol use lowest ever!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Few had BAC &gt; 80 mg/</a:t>
            </a:r>
            <a:r>
              <a:rPr lang="en-CA" dirty="0" err="1"/>
              <a:t>dL</a:t>
            </a:r>
            <a:endParaRPr lang="en-CA" dirty="0"/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No drivers under 19 had been drinking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Older G1/G2 drivers and those under 22 had been drinking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Females as likely has males to have BAC &gt;50 mg/</a:t>
            </a:r>
            <a:r>
              <a:rPr lang="en-CA" dirty="0" err="1"/>
              <a:t>dL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785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72400" cy="1143000"/>
          </a:xfrm>
        </p:spPr>
        <p:txBody>
          <a:bodyPr/>
          <a:lstStyle/>
          <a:p>
            <a:r>
              <a:rPr lang="en-CA" dirty="0"/>
              <a:t>Key Findings: Alcohol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sz="3600" dirty="0"/>
              <a:t>Late nights – i.e., after midnight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sz="3600" dirty="0"/>
              <a:t>Weekends – particularly Friday night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sz="3600" dirty="0"/>
              <a:t>Vehicles with driver only, one passenger most likely BAC &gt;50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sz="3600" dirty="0"/>
              <a:t>Groups have designed driver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6497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Findings: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Drugs more common than alcohol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Drivers aged 19 to 24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Cannabis most common drug 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Younger drivers most likely to use cannabis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Opioids and stimulants among older drivers</a:t>
            </a:r>
          </a:p>
        </p:txBody>
      </p:sp>
    </p:spTree>
    <p:extLst>
      <p:ext uri="{BB962C8B-B14F-4D97-AF65-F5344CB8AC3E}">
        <p14:creationId xmlns:p14="http://schemas.microsoft.com/office/powerpoint/2010/main" val="319532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2014 Ontario Roadside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CA" dirty="0"/>
              <a:t>Need for current, reliable and valid estimate of prevalence of alcohol and drug use by drivers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CA" dirty="0"/>
              <a:t>Provide information on temporal, geographic and demographic characteristics of those involved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CA" dirty="0"/>
              <a:t> Last Ontario survey was conducted in 1986</a:t>
            </a:r>
          </a:p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078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Findings: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Thursday nights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Late nights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Coming from work, bar/pub/nightclub -- using on these premises?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CA" dirty="0"/>
              <a:t>Belief that driving using drugs are less likely than drinking drivers to be stopped by the police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96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10000"/>
                    </a14:imgEffect>
                    <a14:imgEffect>
                      <a14:brightnessContrast bright="-42000"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01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4826" y="6126326"/>
            <a:ext cx="5787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>
                <a:solidFill>
                  <a:srgbClr val="FFFF00"/>
                </a:solidFill>
              </a:rPr>
              <a:t>2014 Ontario Roadside Survey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404664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dirty="0"/>
              <a:t>Doug Beirness</a:t>
            </a:r>
          </a:p>
          <a:p>
            <a:pPr algn="ctr"/>
            <a:r>
              <a:rPr lang="en-CA" sz="5400" dirty="0"/>
              <a:t>DBeirness@magma.ca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4005064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u="sng" dirty="0"/>
              <a:t>Acknowledgements</a:t>
            </a:r>
          </a:p>
          <a:p>
            <a:r>
              <a:rPr lang="en-CA" sz="2000" dirty="0"/>
              <a:t>Ontario Ministry of Transportation</a:t>
            </a:r>
          </a:p>
          <a:p>
            <a:r>
              <a:rPr lang="en-CA" sz="2000" dirty="0"/>
              <a:t>Transport Canada</a:t>
            </a:r>
          </a:p>
          <a:p>
            <a:r>
              <a:rPr lang="en-CA" sz="2000" dirty="0"/>
              <a:t>MADD Canada</a:t>
            </a:r>
          </a:p>
          <a:p>
            <a:r>
              <a:rPr lang="en-CA" sz="2000" dirty="0"/>
              <a:t>Southwestern Collision Analysis</a:t>
            </a:r>
          </a:p>
        </p:txBody>
      </p:sp>
    </p:spTree>
    <p:extLst>
      <p:ext uri="{BB962C8B-B14F-4D97-AF65-F5344CB8AC3E}">
        <p14:creationId xmlns:p14="http://schemas.microsoft.com/office/powerpoint/2010/main" val="237239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502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86092" cy="619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Drug Type According to Age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739253"/>
              </p:ext>
            </p:extLst>
          </p:nvPr>
        </p:nvGraphicFramePr>
        <p:xfrm>
          <a:off x="467544" y="1903974"/>
          <a:ext cx="8291264" cy="4632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7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0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23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23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665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en-C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solidFill>
                            <a:schemeClr val="bg1"/>
                          </a:solidFill>
                          <a:effectLst/>
                        </a:rPr>
                        <a:t>Age Group</a:t>
                      </a:r>
                      <a:endParaRPr lang="en-CA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</a:rPr>
                        <a:t>Cannabis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</a:rPr>
                        <a:t>Stimulants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</a:rPr>
                        <a:t>Sedatives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</a:rPr>
                        <a:t>Opioids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</a:rPr>
                        <a:t>Poly Drug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16 to 18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100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19 to 24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93.4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18.4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2.6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13.2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25 to 34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78.1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23.8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0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12.7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15.6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35 to 44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55.6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27.8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2.9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19.4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8.6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45 to 54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60.0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20.0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37.9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10.3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solidFill>
                            <a:schemeClr val="bg1"/>
                          </a:solidFill>
                          <a:effectLst/>
                        </a:rPr>
                        <a:t>55+</a:t>
                      </a:r>
                      <a:endParaRPr lang="en-C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>
                          <a:effectLst/>
                        </a:rPr>
                        <a:t>30.0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33.3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11.1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33.3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en-CA" sz="2400" dirty="0">
                          <a:effectLst/>
                        </a:rPr>
                        <a:t>10.4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88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Method</a:t>
            </a:r>
            <a:endParaRPr lang="en-US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772400" cy="4543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Transport Canada protocol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Wed through Sat nights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9:00 PM to 3:00 AM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4 sites per night – 90 min each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Set up survey site in parking lot 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2 survey crews of 4-5 interviewers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Police officer to direct traffic</a:t>
            </a: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endParaRPr lang="en-CA" sz="2800" dirty="0"/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100000"/>
            </a:pPr>
            <a:r>
              <a:rPr lang="en-CA" sz="2800" dirty="0"/>
              <a:t>VOLUNTARY!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36AD28A-BBC0-4906-B0F8-5EF8807B0D13}" type="slidenum">
              <a:rPr lang="en-US" sz="1000" smtClean="0">
                <a:solidFill>
                  <a:schemeClr val="bg1"/>
                </a:solidFill>
              </a:rPr>
              <a:pPr/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pic>
        <p:nvPicPr>
          <p:cNvPr id="33797" name="Picture 5" descr="c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22860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69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90600"/>
            <a:ext cx="6624638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Roadside Survey Site Layout</a:t>
            </a:r>
          </a:p>
        </p:txBody>
      </p:sp>
      <p:pic>
        <p:nvPicPr>
          <p:cNvPr id="14339" name="Picture 828" descr="Pull Over Area - I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6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9535401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Survey Site</a:t>
            </a:r>
          </a:p>
        </p:txBody>
      </p:sp>
      <p:pic>
        <p:nvPicPr>
          <p:cNvPr id="1946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5" y="1700808"/>
            <a:ext cx="8727149" cy="4752528"/>
          </a:xfrm>
        </p:spPr>
      </p:pic>
    </p:spTree>
    <p:extLst>
      <p:ext uri="{BB962C8B-B14F-4D97-AF65-F5344CB8AC3E}">
        <p14:creationId xmlns:p14="http://schemas.microsoft.com/office/powerpoint/2010/main" val="3192837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2" y="836712"/>
            <a:ext cx="8543776" cy="5695851"/>
          </a:xfrm>
        </p:spPr>
      </p:pic>
    </p:spTree>
    <p:extLst>
      <p:ext uri="{BB962C8B-B14F-4D97-AF65-F5344CB8AC3E}">
        <p14:creationId xmlns:p14="http://schemas.microsoft.com/office/powerpoint/2010/main" val="3667280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1429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Breath and Oral Fluid Samples</a:t>
            </a:r>
          </a:p>
        </p:txBody>
      </p:sp>
      <p:pic>
        <p:nvPicPr>
          <p:cNvPr id="2355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30325"/>
            <a:ext cx="445928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7813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14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Intoxilyzer</a:t>
            </a:r>
            <a:r>
              <a:rPr lang="en-US" b="1" dirty="0"/>
              <a:t> 400D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330824" cy="4422478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sz="3200" dirty="0"/>
              <a:t>Automated breath alcohol screening device</a:t>
            </a:r>
          </a:p>
          <a:p>
            <a:pPr>
              <a:buClr>
                <a:schemeClr val="tx2"/>
              </a:buClr>
            </a:pPr>
            <a:r>
              <a:rPr lang="en-US" sz="3200" dirty="0"/>
              <a:t>Approved for police use </a:t>
            </a:r>
          </a:p>
          <a:p>
            <a:pPr>
              <a:buClr>
                <a:schemeClr val="tx2"/>
              </a:buClr>
            </a:pPr>
            <a:r>
              <a:rPr lang="en-US" sz="3200" dirty="0"/>
              <a:t>Provides digital </a:t>
            </a:r>
            <a:br>
              <a:rPr lang="en-US" sz="3200" dirty="0"/>
            </a:br>
            <a:r>
              <a:rPr lang="en-US" sz="3200" dirty="0"/>
              <a:t>BAC accurate to </a:t>
            </a:r>
            <a:br>
              <a:rPr lang="en-US" sz="3200" dirty="0"/>
            </a:br>
            <a:r>
              <a:rPr lang="en-US" sz="3200" dirty="0"/>
              <a:t>± 5 mg/</a:t>
            </a:r>
            <a:r>
              <a:rPr lang="en-US" sz="3200" dirty="0" err="1"/>
              <a:t>dL</a:t>
            </a:r>
            <a:endParaRPr lang="en-US" dirty="0"/>
          </a:p>
          <a:p>
            <a:pPr>
              <a:buClr>
                <a:schemeClr val="tx2"/>
              </a:buClr>
            </a:pPr>
            <a:endParaRPr lang="en-US" dirty="0"/>
          </a:p>
          <a:p>
            <a:pPr marL="0" indent="0">
              <a:buClr>
                <a:schemeClr val="tx2"/>
              </a:buClr>
              <a:buNone/>
            </a:pPr>
            <a:r>
              <a:rPr lang="en-US" dirty="0"/>
              <a:t>   </a:t>
            </a:r>
            <a:endParaRPr lang="en-CA" dirty="0"/>
          </a:p>
          <a:p>
            <a:endParaRPr lang="en-CA" dirty="0"/>
          </a:p>
        </p:txBody>
      </p:sp>
      <p:pic>
        <p:nvPicPr>
          <p:cNvPr id="8" name="Picture 7" descr="P101000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8" t="8898" r="28791" b="7473"/>
          <a:stretch/>
        </p:blipFill>
        <p:spPr bwMode="auto">
          <a:xfrm>
            <a:off x="4572000" y="1196752"/>
            <a:ext cx="4032448" cy="4896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6026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Quantisal</a:t>
            </a:r>
            <a:r>
              <a:rPr lang="en-CA" dirty="0"/>
              <a:t> Oral Fluid Collection Kit</a:t>
            </a:r>
          </a:p>
        </p:txBody>
      </p:sp>
      <p:pic>
        <p:nvPicPr>
          <p:cNvPr id="4" name="Content Placeholder 3" descr="C:\Users\dbeirness\Documents\2014 ON Roadside\Reports\Quantisal ki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229600" cy="3769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208935"/>
      </p:ext>
    </p:extLst>
  </p:cSld>
  <p:clrMapOvr>
    <a:masterClrMapping/>
  </p:clrMapOvr>
</p:sld>
</file>

<file path=ppt/theme/theme1.xml><?xml version="1.0" encoding="utf-8"?>
<a:theme xmlns:a="http://schemas.openxmlformats.org/drawingml/2006/main" name="In motion design template">
  <a:themeElements>
    <a:clrScheme name="In motion design template 1">
      <a:dk1>
        <a:srgbClr val="000000"/>
      </a:dk1>
      <a:lt1>
        <a:srgbClr val="FFFFFF"/>
      </a:lt1>
      <a:dk2>
        <a:srgbClr val="000000"/>
      </a:dk2>
      <a:lt2>
        <a:srgbClr val="FFCC00"/>
      </a:lt2>
      <a:accent1>
        <a:srgbClr val="33CCCC"/>
      </a:accent1>
      <a:accent2>
        <a:srgbClr val="FF00FF"/>
      </a:accent2>
      <a:accent3>
        <a:srgbClr val="AAAAAA"/>
      </a:accent3>
      <a:accent4>
        <a:srgbClr val="DADADA"/>
      </a:accent4>
      <a:accent5>
        <a:srgbClr val="ADE2E2"/>
      </a:accent5>
      <a:accent6>
        <a:srgbClr val="E700E7"/>
      </a:accent6>
      <a:hlink>
        <a:srgbClr val="6702FC"/>
      </a:hlink>
      <a:folHlink>
        <a:srgbClr val="1D92FD"/>
      </a:folHlink>
    </a:clrScheme>
    <a:fontScheme name="In motion design templ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n motion design template 1">
        <a:dk1>
          <a:srgbClr val="000000"/>
        </a:dk1>
        <a:lt1>
          <a:srgbClr val="FFFFFF"/>
        </a:lt1>
        <a:dk2>
          <a:srgbClr val="000000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 design template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9900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8A0000"/>
        </a:accent6>
        <a:hlink>
          <a:srgbClr val="FF0066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 design templat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737373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 design template 4">
        <a:dk1>
          <a:srgbClr val="240157"/>
        </a:dk1>
        <a:lt1>
          <a:srgbClr val="FFFFFF"/>
        </a:lt1>
        <a:dk2>
          <a:srgbClr val="4601AB"/>
        </a:dk2>
        <a:lt2>
          <a:srgbClr val="FFCC00"/>
        </a:lt2>
        <a:accent1>
          <a:srgbClr val="33CCCC"/>
        </a:accent1>
        <a:accent2>
          <a:srgbClr val="FF00FF"/>
        </a:accent2>
        <a:accent3>
          <a:srgbClr val="B0AAD2"/>
        </a:accent3>
        <a:accent4>
          <a:srgbClr val="DADADA"/>
        </a:accent4>
        <a:accent5>
          <a:srgbClr val="ADE2E2"/>
        </a:accent5>
        <a:accent6>
          <a:srgbClr val="E700E7"/>
        </a:accent6>
        <a:hlink>
          <a:srgbClr val="6702FC"/>
        </a:hlink>
        <a:folHlink>
          <a:srgbClr val="1D92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 design template 5">
        <a:dk1>
          <a:srgbClr val="000000"/>
        </a:dk1>
        <a:lt1>
          <a:srgbClr val="FFFFFF"/>
        </a:lt1>
        <a:dk2>
          <a:srgbClr val="660033"/>
        </a:dk2>
        <a:lt2>
          <a:srgbClr val="FFCC00"/>
        </a:lt2>
        <a:accent1>
          <a:srgbClr val="CC9900"/>
        </a:accent1>
        <a:accent2>
          <a:srgbClr val="FF9900"/>
        </a:accent2>
        <a:accent3>
          <a:srgbClr val="B8AAAD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D60093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 design template 6">
        <a:dk1>
          <a:srgbClr val="000000"/>
        </a:dk1>
        <a:lt1>
          <a:srgbClr val="717BAD"/>
        </a:lt1>
        <a:dk2>
          <a:srgbClr val="FFFFFF"/>
        </a:dk2>
        <a:lt2>
          <a:srgbClr val="A9AABB"/>
        </a:lt2>
        <a:accent1>
          <a:srgbClr val="8BB6CB"/>
        </a:accent1>
        <a:accent2>
          <a:srgbClr val="DDDDDD"/>
        </a:accent2>
        <a:accent3>
          <a:srgbClr val="BBBFD3"/>
        </a:accent3>
        <a:accent4>
          <a:srgbClr val="000000"/>
        </a:accent4>
        <a:accent5>
          <a:srgbClr val="C4D7E2"/>
        </a:accent5>
        <a:accent6>
          <a:srgbClr val="C8C8C8"/>
        </a:accent6>
        <a:hlink>
          <a:srgbClr val="53628D"/>
        </a:hlink>
        <a:folHlink>
          <a:srgbClr val="989B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 design template 7">
        <a:dk1>
          <a:srgbClr val="003D50"/>
        </a:dk1>
        <a:lt1>
          <a:srgbClr val="FFFFFF"/>
        </a:lt1>
        <a:dk2>
          <a:srgbClr val="007D7A"/>
        </a:dk2>
        <a:lt2>
          <a:srgbClr val="FFCC66"/>
        </a:lt2>
        <a:accent1>
          <a:srgbClr val="33CCCC"/>
        </a:accent1>
        <a:accent2>
          <a:srgbClr val="00FFFF"/>
        </a:accent2>
        <a:accent3>
          <a:srgbClr val="AABFBE"/>
        </a:accent3>
        <a:accent4>
          <a:srgbClr val="DADADA"/>
        </a:accent4>
        <a:accent5>
          <a:srgbClr val="ADE2E2"/>
        </a:accent5>
        <a:accent6>
          <a:srgbClr val="00E7E7"/>
        </a:accent6>
        <a:hlink>
          <a:srgbClr val="02A3B4"/>
        </a:hlink>
        <a:folHlink>
          <a:srgbClr val="3CB1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 motion design template 8">
        <a:dk1>
          <a:srgbClr val="000000"/>
        </a:dk1>
        <a:lt1>
          <a:srgbClr val="FFFFFF"/>
        </a:lt1>
        <a:dk2>
          <a:srgbClr val="666699"/>
        </a:dk2>
        <a:lt2>
          <a:srgbClr val="F9EED3"/>
        </a:lt2>
        <a:accent1>
          <a:srgbClr val="FFFFCC"/>
        </a:accent1>
        <a:accent2>
          <a:srgbClr val="D195A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D8791"/>
        </a:accent6>
        <a:hlink>
          <a:srgbClr val="993366"/>
        </a:hlink>
        <a:folHlink>
          <a:srgbClr val="FFD7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 motion design template 9">
        <a:dk1>
          <a:srgbClr val="000000"/>
        </a:dk1>
        <a:lt1>
          <a:srgbClr val="FFFFFF"/>
        </a:lt1>
        <a:dk2>
          <a:srgbClr val="CC0099"/>
        </a:dk2>
        <a:lt2>
          <a:srgbClr val="FFFFFF"/>
        </a:lt2>
        <a:accent1>
          <a:srgbClr val="FFFFCC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B9B900"/>
        </a:accent6>
        <a:hlink>
          <a:srgbClr val="CCFF33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19527</TotalTime>
  <Words>427</Words>
  <Application>Microsoft Office PowerPoint</Application>
  <PresentationFormat>On-screen Show (4:3)</PresentationFormat>
  <Paragraphs>137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Times New Roman</vt:lpstr>
      <vt:lpstr>Wingdings</vt:lpstr>
      <vt:lpstr>In motion design template</vt:lpstr>
      <vt:lpstr>2014 Ontario Roadside Alcohol and Drug Survey </vt:lpstr>
      <vt:lpstr>2014 Ontario Roadside Survey</vt:lpstr>
      <vt:lpstr>Method</vt:lpstr>
      <vt:lpstr>Roadside Survey Site Layout</vt:lpstr>
      <vt:lpstr>Survey Site</vt:lpstr>
      <vt:lpstr>PowerPoint Presentation</vt:lpstr>
      <vt:lpstr>Breath and Oral Fluid Samples</vt:lpstr>
      <vt:lpstr>Intoxilyzer 400D</vt:lpstr>
      <vt:lpstr>Quantisal Oral Fluid Collection Kit</vt:lpstr>
      <vt:lpstr>PowerPoint Presentation</vt:lpstr>
      <vt:lpstr>Participation Rates</vt:lpstr>
      <vt:lpstr>BAC Distribution of Drivers</vt:lpstr>
      <vt:lpstr>Drugs</vt:lpstr>
      <vt:lpstr>Drug-Positive Drivers According to Age</vt:lpstr>
      <vt:lpstr>Drug-Positive Drivers According to Survey Night</vt:lpstr>
      <vt:lpstr>Drug-Positive Drivers According to Survey Time</vt:lpstr>
      <vt:lpstr>Key Findings: Alcohol</vt:lpstr>
      <vt:lpstr>Key Findings: Alcohol</vt:lpstr>
      <vt:lpstr>Key Findings: Drugs</vt:lpstr>
      <vt:lpstr>Key Findings: Drugs</vt:lpstr>
      <vt:lpstr>PowerPoint Presentation</vt:lpstr>
      <vt:lpstr>PowerPoint Presentation</vt:lpstr>
      <vt:lpstr>PowerPoint Presentation</vt:lpstr>
      <vt:lpstr>Drug Type According to Age</vt:lpstr>
    </vt:vector>
  </TitlesOfParts>
  <Company>Beirness &amp; Associates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 Beirness</dc:creator>
  <cp:lastModifiedBy>DougB Beirness</cp:lastModifiedBy>
  <cp:revision>334</cp:revision>
  <cp:lastPrinted>2016-05-30T19:09:33Z</cp:lastPrinted>
  <dcterms:created xsi:type="dcterms:W3CDTF">2006-08-29T11:43:31Z</dcterms:created>
  <dcterms:modified xsi:type="dcterms:W3CDTF">2016-05-30T19:13:36Z</dcterms:modified>
</cp:coreProperties>
</file>