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notesSlides/notesSlide22.xml" ContentType="application/vnd.openxmlformats-officedocument.presentationml.notesSlide+xml"/>
  <Override PartName="/ppt/charts/chart2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3.xml" ContentType="application/vnd.openxmlformats-officedocument.drawingml.chart+xml"/>
  <Override PartName="/ppt/notesSlides/notesSlide26.xml" ContentType="application/vnd.openxmlformats-officedocument.presentationml.notesSlide+xml"/>
  <Override PartName="/ppt/charts/chart4.xml" ContentType="application/vnd.openxmlformats-officedocument.drawingml.chart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35"/>
  </p:notesMasterIdLst>
  <p:sldIdLst>
    <p:sldId id="256" r:id="rId5"/>
    <p:sldId id="258" r:id="rId6"/>
    <p:sldId id="285" r:id="rId7"/>
    <p:sldId id="309" r:id="rId8"/>
    <p:sldId id="311" r:id="rId9"/>
    <p:sldId id="286" r:id="rId10"/>
    <p:sldId id="304" r:id="rId11"/>
    <p:sldId id="305" r:id="rId12"/>
    <p:sldId id="287" r:id="rId13"/>
    <p:sldId id="306" r:id="rId14"/>
    <p:sldId id="308" r:id="rId15"/>
    <p:sldId id="312" r:id="rId16"/>
    <p:sldId id="288" r:id="rId17"/>
    <p:sldId id="289" r:id="rId18"/>
    <p:sldId id="310" r:id="rId19"/>
    <p:sldId id="301" r:id="rId20"/>
    <p:sldId id="290" r:id="rId21"/>
    <p:sldId id="314" r:id="rId22"/>
    <p:sldId id="293" r:id="rId23"/>
    <p:sldId id="315" r:id="rId24"/>
    <p:sldId id="291" r:id="rId25"/>
    <p:sldId id="292" r:id="rId26"/>
    <p:sldId id="300" r:id="rId27"/>
    <p:sldId id="302" r:id="rId28"/>
    <p:sldId id="295" r:id="rId29"/>
    <p:sldId id="296" r:id="rId30"/>
    <p:sldId id="298" r:id="rId31"/>
    <p:sldId id="313" r:id="rId32"/>
    <p:sldId id="303" r:id="rId33"/>
    <p:sldId id="284" r:id="rId34"/>
  </p:sldIdLst>
  <p:sldSz cx="9144000" cy="6858000" type="screen4x3"/>
  <p:notesSz cx="6900863" cy="9291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yrne, Patrick A. (MTO)" initials="BPA" lastIdx="2" clrIdx="0"/>
  <p:cmAuthor id="1" name="Ma, Tracey (MTO)" initials="MT" lastIdx="9" clrIdx="1"/>
  <p:cmAuthor id="2" name="Dessau, Erin (MTO)" initials="ED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44311" autoAdjust="0"/>
  </p:normalViewPr>
  <p:slideViewPr>
    <p:cSldViewPr>
      <p:cViewPr varScale="1">
        <p:scale>
          <a:sx n="52" d="100"/>
          <a:sy n="52" d="100"/>
        </p:scale>
        <p:origin x="-33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nuszCh\Documents\Chris%20New%20Files\GLS\GLS%20data%20from%20Arben%202015\GLS%20Data%20from%20Arben%20April%2015%202015\wr4937\out_data\All%20Years\Merging%20MAIN%20with%20BD%202004-13%20v10%20May%2026,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nuszCh\Documents\Chris%20New%20Files\GLS\GLS%20data%20from%20Arben%202015\GLS%20Data%20from%20Arben%20April%2015%202015\wr4937\out_data\All%20Years\Merging%20MAIN%20with%20BD%202004-13%20v10%20May%2026,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5239046446628E-2"/>
          <c:y val="0.14654214187352141"/>
          <c:w val="0.86235870516185475"/>
          <c:h val="0.7001060161597447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'16-19 Rates F&amp;I slides for pres'!$L$25</c:f>
              <c:strCache>
                <c:ptCount val="1"/>
                <c:pt idx="0">
                  <c:v>BDE_TD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pres'!$J$26:$J$31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pres'!$L$26:$L$31</c:f>
              <c:numCache>
                <c:formatCode>#,##0.0</c:formatCode>
                <c:ptCount val="6"/>
                <c:pt idx="0">
                  <c:v>14.795674480712524</c:v>
                </c:pt>
                <c:pt idx="1">
                  <c:v>230.24685926346751</c:v>
                </c:pt>
                <c:pt idx="2">
                  <c:v>165.23151519295624</c:v>
                </c:pt>
                <c:pt idx="3">
                  <c:v>138.35249246232482</c:v>
                </c:pt>
                <c:pt idx="4">
                  <c:v>123.92323278543634</c:v>
                </c:pt>
                <c:pt idx="5">
                  <c:v>97.443120585861735</c:v>
                </c:pt>
              </c:numCache>
            </c:numRef>
          </c:val>
        </c:ser>
        <c:ser>
          <c:idx val="0"/>
          <c:order val="1"/>
          <c:tx>
            <c:strRef>
              <c:f>'16-19 Rates F&amp;I slides for pres'!$K$25</c:f>
              <c:strCache>
                <c:ptCount val="1"/>
                <c:pt idx="0">
                  <c:v>BDE_NTD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pres'!$J$26:$J$31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pres'!$K$26:$K$31</c:f>
              <c:numCache>
                <c:formatCode>#,##0.0</c:formatCode>
                <c:ptCount val="6"/>
                <c:pt idx="0">
                  <c:v>10.440936528506107</c:v>
                </c:pt>
                <c:pt idx="1">
                  <c:v>176.06412531623039</c:v>
                </c:pt>
                <c:pt idx="2">
                  <c:v>137.13739340090848</c:v>
                </c:pt>
                <c:pt idx="3">
                  <c:v>127.29062411976118</c:v>
                </c:pt>
                <c:pt idx="4">
                  <c:v>116.66758229409621</c:v>
                </c:pt>
                <c:pt idx="5">
                  <c:v>55.221954093944667</c:v>
                </c:pt>
              </c:numCache>
            </c:numRef>
          </c:val>
        </c:ser>
        <c:ser>
          <c:idx val="2"/>
          <c:order val="2"/>
          <c:tx>
            <c:strRef>
              <c:f>'Rates All Ages All'!$M$26</c:f>
              <c:strCache>
                <c:ptCount val="1"/>
                <c:pt idx="0">
                  <c:v>NO_BDE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pres'!$J$26:$J$31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pres'!$M$26:$M$31</c:f>
              <c:numCache>
                <c:formatCode>#,##0.0</c:formatCode>
                <c:ptCount val="6"/>
                <c:pt idx="0">
                  <c:v>18.262265214939486</c:v>
                </c:pt>
                <c:pt idx="1">
                  <c:v>206.91537480452558</c:v>
                </c:pt>
                <c:pt idx="2">
                  <c:v>170.06712148082661</c:v>
                </c:pt>
                <c:pt idx="3">
                  <c:v>151.28817252539494</c:v>
                </c:pt>
                <c:pt idx="4">
                  <c:v>129.59217157494157</c:v>
                </c:pt>
                <c:pt idx="5">
                  <c:v>40.453983593662215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767360"/>
        <c:axId val="116777344"/>
      </c:barChart>
      <c:catAx>
        <c:axId val="116767360"/>
        <c:scaling>
          <c:orientation val="minMax"/>
        </c:scaling>
        <c:delete val="0"/>
        <c:axPos val="b"/>
        <c:majorTickMark val="out"/>
        <c:minorTickMark val="none"/>
        <c:tickLblPos val="nextTo"/>
        <c:crossAx val="116777344"/>
        <c:crosses val="autoZero"/>
        <c:auto val="1"/>
        <c:lblAlgn val="ctr"/>
        <c:lblOffset val="100"/>
        <c:noMultiLvlLbl val="0"/>
      </c:catAx>
      <c:valAx>
        <c:axId val="116777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Collisions per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10,000 LD</a:t>
                </a:r>
              </a:p>
            </c:rich>
          </c:tx>
          <c:layout/>
          <c:overlay val="0"/>
        </c:title>
        <c:numFmt formatCode="#,##0.0" sourceLinked="1"/>
        <c:majorTickMark val="out"/>
        <c:minorTickMark val="none"/>
        <c:tickLblPos val="nextTo"/>
        <c:crossAx val="1167673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5239046446628E-2"/>
          <c:y val="0.14654214187352141"/>
          <c:w val="0.86235870516185475"/>
          <c:h val="0.7001060161597447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'16-19 Rates F&amp;I slides for pres'!$S$25</c:f>
              <c:strCache>
                <c:ptCount val="1"/>
                <c:pt idx="0">
                  <c:v>BDE_TD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pres'!$Q$26:$Q$31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pres'!$S$26:$S$31</c:f>
              <c:numCache>
                <c:formatCode>#,##0.0</c:formatCode>
                <c:ptCount val="6"/>
                <c:pt idx="0">
                  <c:v>14.795674480712524</c:v>
                </c:pt>
                <c:pt idx="1">
                  <c:v>197.54249793665053</c:v>
                </c:pt>
                <c:pt idx="2">
                  <c:v>141.76196085143783</c:v>
                </c:pt>
                <c:pt idx="3">
                  <c:v>118.70084588426651</c:v>
                </c:pt>
                <c:pt idx="4">
                  <c:v>106.32112435813059</c:v>
                </c:pt>
                <c:pt idx="5">
                  <c:v>83.602258501371779</c:v>
                </c:pt>
              </c:numCache>
            </c:numRef>
          </c:val>
        </c:ser>
        <c:ser>
          <c:idx val="0"/>
          <c:order val="1"/>
          <c:tx>
            <c:strRef>
              <c:f>'16-19 Rates F&amp;I slides for pres'!$R$25</c:f>
              <c:strCache>
                <c:ptCount val="1"/>
                <c:pt idx="0">
                  <c:v>BDE_NTD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pres'!$Q$26:$Q$31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pres'!$R$26:$R$31</c:f>
              <c:numCache>
                <c:formatCode>#,##0.0</c:formatCode>
                <c:ptCount val="6"/>
                <c:pt idx="0">
                  <c:v>10.440936528506107</c:v>
                </c:pt>
                <c:pt idx="1">
                  <c:v>176.06412531623039</c:v>
                </c:pt>
                <c:pt idx="2">
                  <c:v>137.13739340090848</c:v>
                </c:pt>
                <c:pt idx="3">
                  <c:v>127.29062411976118</c:v>
                </c:pt>
                <c:pt idx="4">
                  <c:v>116.66758229409621</c:v>
                </c:pt>
                <c:pt idx="5">
                  <c:v>55.221954093944667</c:v>
                </c:pt>
              </c:numCache>
            </c:numRef>
          </c:val>
        </c:ser>
        <c:ser>
          <c:idx val="2"/>
          <c:order val="2"/>
          <c:tx>
            <c:strRef>
              <c:f>'16-19 Rates F&amp;I slides for pres'!$T$25</c:f>
              <c:strCache>
                <c:ptCount val="1"/>
                <c:pt idx="0">
                  <c:v>NO_BDE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'16-19 Rates F&amp;I slides for pres'!$Q$26:$Q$31</c:f>
              <c:strCache>
                <c:ptCount val="6"/>
                <c:pt idx="0">
                  <c:v>G1</c:v>
                </c:pt>
                <c:pt idx="1">
                  <c:v>1st year in G2</c:v>
                </c:pt>
                <c:pt idx="2">
                  <c:v>2nd year in G2</c:v>
                </c:pt>
                <c:pt idx="3">
                  <c:v>3rd year in G2</c:v>
                </c:pt>
                <c:pt idx="4">
                  <c:v>4th year in G2</c:v>
                </c:pt>
                <c:pt idx="5">
                  <c:v>5th year in G2</c:v>
                </c:pt>
              </c:strCache>
            </c:strRef>
          </c:cat>
          <c:val>
            <c:numRef>
              <c:f>'16-19 Rates F&amp;I slides for pres'!$T$26:$T$31</c:f>
              <c:numCache>
                <c:formatCode>#,##0.0</c:formatCode>
                <c:ptCount val="6"/>
                <c:pt idx="0">
                  <c:v>18.262265214939486</c:v>
                </c:pt>
                <c:pt idx="1">
                  <c:v>169.1752063624009</c:v>
                </c:pt>
                <c:pt idx="2">
                  <c:v>139.0478614707034</c:v>
                </c:pt>
                <c:pt idx="3">
                  <c:v>123.69408426683242</c:v>
                </c:pt>
                <c:pt idx="4">
                  <c:v>105.95530849195696</c:v>
                </c:pt>
                <c:pt idx="5">
                  <c:v>33.075410800692708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701056"/>
        <c:axId val="116702592"/>
      </c:barChart>
      <c:catAx>
        <c:axId val="1167010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6702592"/>
        <c:crosses val="autoZero"/>
        <c:auto val="1"/>
        <c:lblAlgn val="ctr"/>
        <c:lblOffset val="100"/>
        <c:noMultiLvlLbl val="0"/>
      </c:catAx>
      <c:valAx>
        <c:axId val="1167025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Collisions per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10,000 LD</a:t>
                </a:r>
              </a:p>
            </c:rich>
          </c:tx>
          <c:layout/>
          <c:overlay val="0"/>
        </c:title>
        <c:numFmt formatCode="#,##0.0" sourceLinked="1"/>
        <c:majorTickMark val="out"/>
        <c:minorTickMark val="none"/>
        <c:tickLblPos val="nextTo"/>
        <c:crossAx val="11670105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85015716189723"/>
          <c:y val="2.3096018128559943E-2"/>
          <c:w val="0.82173100979361979"/>
          <c:h val="0.7910441036719825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'adjusted by km &amp; IND EXPOSURE'!$AJ$7</c:f>
              <c:strCache>
                <c:ptCount val="1"/>
                <c:pt idx="0">
                  <c:v>BDE_TD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EXPOSURE'!$AH$8:$AH$10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EXPOSURE'!$AJ$8:$AJ$10</c:f>
              <c:numCache>
                <c:formatCode>#,##0.0</c:formatCode>
                <c:ptCount val="3"/>
                <c:pt idx="0">
                  <c:v>11.668339728223716</c:v>
                </c:pt>
                <c:pt idx="1">
                  <c:v>181.95287153408478</c:v>
                </c:pt>
                <c:pt idx="2">
                  <c:v>200.51044570135059</c:v>
                </c:pt>
              </c:numCache>
            </c:numRef>
          </c:val>
        </c:ser>
        <c:ser>
          <c:idx val="0"/>
          <c:order val="1"/>
          <c:tx>
            <c:strRef>
              <c:f>'adjusted by km &amp; IND EXPOSURE'!$AI$7</c:f>
              <c:strCache>
                <c:ptCount val="1"/>
                <c:pt idx="0">
                  <c:v>BDE_NTD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EXPOSURE'!$AH$8:$AH$10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EXPOSURE'!$AI$8:$AI$10</c:f>
              <c:numCache>
                <c:formatCode>#,##0.0</c:formatCode>
                <c:ptCount val="3"/>
                <c:pt idx="0">
                  <c:v>12.067618522603247</c:v>
                </c:pt>
                <c:pt idx="1">
                  <c:v>161.85452815737568</c:v>
                </c:pt>
                <c:pt idx="2">
                  <c:v>180.83560011604888</c:v>
                </c:pt>
              </c:numCache>
            </c:numRef>
          </c:val>
        </c:ser>
        <c:ser>
          <c:idx val="2"/>
          <c:order val="2"/>
          <c:tx>
            <c:strRef>
              <c:f>'adjusted by km &amp; IND EXPOSURE'!$AK$7</c:f>
              <c:strCache>
                <c:ptCount val="1"/>
                <c:pt idx="0">
                  <c:v>NO_BDE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EXPOSURE'!$AH$8:$AH$10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EXPOSURE'!$AK$8:$AK$10</c:f>
              <c:numCache>
                <c:formatCode>#,##0.0</c:formatCode>
                <c:ptCount val="3"/>
                <c:pt idx="0">
                  <c:v>38.573616023109423</c:v>
                </c:pt>
                <c:pt idx="1">
                  <c:v>424.46181190294334</c:v>
                </c:pt>
                <c:pt idx="2">
                  <c:v>524.11031996264273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145984"/>
        <c:axId val="117147520"/>
      </c:barChart>
      <c:catAx>
        <c:axId val="117145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0" i="0" baseline="0"/>
            </a:pPr>
            <a:endParaRPr lang="en-US"/>
          </a:p>
        </c:txPr>
        <c:crossAx val="117147520"/>
        <c:crosses val="autoZero"/>
        <c:auto val="1"/>
        <c:lblAlgn val="ctr"/>
        <c:lblOffset val="100"/>
        <c:noMultiLvlLbl val="0"/>
      </c:catAx>
      <c:valAx>
        <c:axId val="1171475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 baseline="0"/>
                </a:pPr>
                <a:r>
                  <a:rPr lang="en-US" sz="2000" b="0" baseline="0" dirty="0" smtClean="0"/>
                  <a:t>Suspensions per 10,000 LD</a:t>
                </a:r>
                <a:endParaRPr lang="en-US" sz="2000" b="0" baseline="0" dirty="0"/>
              </a:p>
            </c:rich>
          </c:tx>
          <c:layout>
            <c:manualLayout>
              <c:xMode val="edge"/>
              <c:yMode val="edge"/>
              <c:x val="2.6228523860860544E-3"/>
              <c:y val="0.13314121875919493"/>
            </c:manualLayout>
          </c:layout>
          <c:overlay val="0"/>
        </c:title>
        <c:numFmt formatCode="#,##0.0" sourceLinked="1"/>
        <c:majorTickMark val="out"/>
        <c:minorTickMark val="none"/>
        <c:tickLblPos val="nextTo"/>
        <c:crossAx val="11714598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85015716189723"/>
          <c:y val="2.3096018128559943E-2"/>
          <c:w val="0.82173100979361979"/>
          <c:h val="0.7910441036719825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'adjusted by km &amp; IND EXPOSURE'!$AJ$31</c:f>
              <c:strCache>
                <c:ptCount val="1"/>
                <c:pt idx="0">
                  <c:v>BDE_TD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EXPOSURE'!$AH$32:$AH$34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EXPOSURE'!$AJ$32:$AJ$34</c:f>
              <c:numCache>
                <c:formatCode>#,##0.0</c:formatCode>
                <c:ptCount val="3"/>
                <c:pt idx="0">
                  <c:v>10.010963815359613</c:v>
                </c:pt>
                <c:pt idx="1">
                  <c:v>156.10820866164406</c:v>
                </c:pt>
                <c:pt idx="2">
                  <c:v>172.02985714090306</c:v>
                </c:pt>
              </c:numCache>
            </c:numRef>
          </c:val>
        </c:ser>
        <c:ser>
          <c:idx val="0"/>
          <c:order val="1"/>
          <c:tx>
            <c:strRef>
              <c:f>'adjusted by km &amp; IND EXPOSURE'!$AI$31</c:f>
              <c:strCache>
                <c:ptCount val="1"/>
                <c:pt idx="0">
                  <c:v>BDE_NTD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EXPOSURE'!$AH$32:$AH$34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EXPOSURE'!$AI$32:$AI$34</c:f>
              <c:numCache>
                <c:formatCode>#,##0.0</c:formatCode>
                <c:ptCount val="3"/>
                <c:pt idx="0">
                  <c:v>12.067618522603247</c:v>
                </c:pt>
                <c:pt idx="1">
                  <c:v>161.85452815737568</c:v>
                </c:pt>
                <c:pt idx="2">
                  <c:v>180.83560011604888</c:v>
                </c:pt>
              </c:numCache>
            </c:numRef>
          </c:val>
        </c:ser>
        <c:ser>
          <c:idx val="2"/>
          <c:order val="2"/>
          <c:tx>
            <c:strRef>
              <c:f>'adjusted by km &amp; IND EXPOSURE'!$AK$31</c:f>
              <c:strCache>
                <c:ptCount val="1"/>
                <c:pt idx="0">
                  <c:v>NO_BDE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'adjusted by km &amp; IND EXPOSURE'!$AH$32:$AH$34</c:f>
              <c:strCache>
                <c:ptCount val="3"/>
                <c:pt idx="0">
                  <c:v>CCC</c:v>
                </c:pt>
                <c:pt idx="1">
                  <c:v>HTA</c:v>
                </c:pt>
                <c:pt idx="2">
                  <c:v>OTHER</c:v>
                </c:pt>
              </c:strCache>
            </c:strRef>
          </c:cat>
          <c:val>
            <c:numRef>
              <c:f>'adjusted by km &amp; IND EXPOSURE'!$AK$32:$AK$34</c:f>
              <c:numCache>
                <c:formatCode>#,##0.0</c:formatCode>
                <c:ptCount val="3"/>
                <c:pt idx="0">
                  <c:v>31.538011406926259</c:v>
                </c:pt>
                <c:pt idx="1">
                  <c:v>347.04243070132873</c:v>
                </c:pt>
                <c:pt idx="2">
                  <c:v>428.51562683588827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009408"/>
        <c:axId val="117011200"/>
      </c:barChart>
      <c:catAx>
        <c:axId val="117009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0" i="0" baseline="0"/>
            </a:pPr>
            <a:endParaRPr lang="en-US"/>
          </a:p>
        </c:txPr>
        <c:crossAx val="117011200"/>
        <c:crosses val="autoZero"/>
        <c:auto val="1"/>
        <c:lblAlgn val="ctr"/>
        <c:lblOffset val="100"/>
        <c:noMultiLvlLbl val="0"/>
      </c:catAx>
      <c:valAx>
        <c:axId val="117011200"/>
        <c:scaling>
          <c:orientation val="minMax"/>
          <c:max val="6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 baseline="0"/>
                </a:pPr>
                <a:r>
                  <a:rPr lang="en-US" sz="2000" b="0" baseline="0" dirty="0" smtClean="0"/>
                  <a:t>Suspensions  per </a:t>
                </a:r>
                <a:r>
                  <a:rPr lang="en-US" sz="2000" b="0" baseline="0" dirty="0"/>
                  <a:t>10,000 </a:t>
                </a:r>
                <a:r>
                  <a:rPr lang="en-US" sz="2000" b="0" baseline="0" dirty="0" smtClean="0"/>
                  <a:t>LD</a:t>
                </a:r>
                <a:endParaRPr lang="en-US" sz="2000" b="0" baseline="0" dirty="0"/>
              </a:p>
            </c:rich>
          </c:tx>
          <c:layout>
            <c:manualLayout>
              <c:xMode val="edge"/>
              <c:yMode val="edge"/>
              <c:x val="1.8798473414393391E-2"/>
              <c:y val="6.3424433592291843E-2"/>
            </c:manualLayout>
          </c:layout>
          <c:overlay val="0"/>
        </c:title>
        <c:numFmt formatCode="#,##0.0" sourceLinked="1"/>
        <c:majorTickMark val="out"/>
        <c:minorTickMark val="none"/>
        <c:tickLblPos val="nextTo"/>
        <c:crossAx val="1170094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78A0CB-B35A-44D4-8BEE-B32912A4FA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9CDD80-19CA-4F91-9DF2-93D86D82EBD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Learner</a:t>
          </a:r>
          <a:endParaRPr lang="en-CA" sz="24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B56FD4B4-5D9E-492C-8EAE-56125177FF38}" type="parTrans" cxnId="{3F83634A-2FFF-4E63-8C96-6041E24220B0}">
      <dgm:prSet/>
      <dgm:spPr/>
      <dgm:t>
        <a:bodyPr/>
        <a:lstStyle/>
        <a:p>
          <a:endParaRPr lang="en-CA"/>
        </a:p>
      </dgm:t>
    </dgm:pt>
    <dgm:pt modelId="{42C02B81-B325-42D9-BCD4-7508E7332CD4}" type="sibTrans" cxnId="{3F83634A-2FFF-4E63-8C96-6041E24220B0}">
      <dgm:prSet/>
      <dgm:spPr/>
      <dgm:t>
        <a:bodyPr/>
        <a:lstStyle/>
        <a:p>
          <a:endParaRPr lang="en-CA"/>
        </a:p>
      </dgm:t>
    </dgm:pt>
    <dgm:pt modelId="{52F0EC89-4B10-4686-B5EF-BDC08872428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Intermediate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895879D3-CB8D-46E7-9046-7D261B8DAEBF}" type="parTrans" cxnId="{48EF9709-8D5E-4BAA-BABB-DB2E018A1F1E}">
      <dgm:prSet/>
      <dgm:spPr/>
      <dgm:t>
        <a:bodyPr/>
        <a:lstStyle/>
        <a:p>
          <a:endParaRPr lang="en-CA"/>
        </a:p>
      </dgm:t>
    </dgm:pt>
    <dgm:pt modelId="{B6629F30-0846-4395-B014-B78075494C9A}" type="sibTrans" cxnId="{48EF9709-8D5E-4BAA-BABB-DB2E018A1F1E}">
      <dgm:prSet/>
      <dgm:spPr/>
      <dgm:t>
        <a:bodyPr/>
        <a:lstStyle/>
        <a:p>
          <a:endParaRPr lang="en-CA"/>
        </a:p>
      </dgm:t>
    </dgm:pt>
    <dgm:pt modelId="{24162A94-8F9C-453D-B36A-AA302CE241F2}">
      <dgm:prSet phldrT="[Text]" custT="1"/>
      <dgm:spPr/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Full Licensure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CA34576A-447C-4494-A8E6-BCABE210E747}" type="parTrans" cxnId="{CE880157-219D-4810-A2EA-59E98FFCB19F}">
      <dgm:prSet/>
      <dgm:spPr/>
      <dgm:t>
        <a:bodyPr/>
        <a:lstStyle/>
        <a:p>
          <a:endParaRPr lang="en-CA"/>
        </a:p>
      </dgm:t>
    </dgm:pt>
    <dgm:pt modelId="{33106B90-3C63-46C1-88C4-E8785C40003D}" type="sibTrans" cxnId="{CE880157-219D-4810-A2EA-59E98FFCB19F}">
      <dgm:prSet/>
      <dgm:spPr/>
      <dgm:t>
        <a:bodyPr/>
        <a:lstStyle/>
        <a:p>
          <a:endParaRPr lang="en-CA"/>
        </a:p>
      </dgm:t>
    </dgm:pt>
    <dgm:pt modelId="{48FC13BC-0D9C-4BA5-ABFF-97AE865DC3C5}" type="pres">
      <dgm:prSet presAssocID="{F278A0CB-B35A-44D4-8BEE-B32912A4FA71}" presName="Name0" presStyleCnt="0">
        <dgm:presLayoutVars>
          <dgm:dir/>
          <dgm:animLvl val="lvl"/>
          <dgm:resizeHandles val="exact"/>
        </dgm:presLayoutVars>
      </dgm:prSet>
      <dgm:spPr/>
    </dgm:pt>
    <dgm:pt modelId="{AE4FF8B9-2ABE-43C4-B0A1-C757EFE29DA8}" type="pres">
      <dgm:prSet presAssocID="{B89CDD80-19CA-4F91-9DF2-93D86D82EBD4}" presName="parTxOnly" presStyleLbl="node1" presStyleIdx="0" presStyleCnt="3" custScaleX="1211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65B904-037B-48B2-9149-BE3AF1D3117B}" type="pres">
      <dgm:prSet presAssocID="{42C02B81-B325-42D9-BCD4-7508E7332CD4}" presName="parTxOnlySpace" presStyleCnt="0"/>
      <dgm:spPr/>
    </dgm:pt>
    <dgm:pt modelId="{363DC657-ABC6-4AAC-9878-92193B874EEF}" type="pres">
      <dgm:prSet presAssocID="{52F0EC89-4B10-4686-B5EF-BDC088724285}" presName="parTxOnly" presStyleLbl="node1" presStyleIdx="1" presStyleCnt="3" custScaleX="152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D552AE-945C-427D-87C0-F9750FA8BD8D}" type="pres">
      <dgm:prSet presAssocID="{B6629F30-0846-4395-B014-B78075494C9A}" presName="parTxOnlySpace" presStyleCnt="0"/>
      <dgm:spPr/>
    </dgm:pt>
    <dgm:pt modelId="{3F20132E-F6FD-4417-93A4-416E2D4EC616}" type="pres">
      <dgm:prSet presAssocID="{24162A94-8F9C-453D-B36A-AA302CE241F2}" presName="parTxOnly" presStyleLbl="node1" presStyleIdx="2" presStyleCnt="3" custScaleX="1346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6040286A-3229-40BD-B17D-40559B439A69}" type="presOf" srcId="{24162A94-8F9C-453D-B36A-AA302CE241F2}" destId="{3F20132E-F6FD-4417-93A4-416E2D4EC616}" srcOrd="0" destOrd="0" presId="urn:microsoft.com/office/officeart/2005/8/layout/chevron1"/>
    <dgm:cxn modelId="{CE880157-219D-4810-A2EA-59E98FFCB19F}" srcId="{F278A0CB-B35A-44D4-8BEE-B32912A4FA71}" destId="{24162A94-8F9C-453D-B36A-AA302CE241F2}" srcOrd="2" destOrd="0" parTransId="{CA34576A-447C-4494-A8E6-BCABE210E747}" sibTransId="{33106B90-3C63-46C1-88C4-E8785C40003D}"/>
    <dgm:cxn modelId="{F74051A7-1829-4B6C-964F-81A7700C4DEB}" type="presOf" srcId="{52F0EC89-4B10-4686-B5EF-BDC088724285}" destId="{363DC657-ABC6-4AAC-9878-92193B874EEF}" srcOrd="0" destOrd="0" presId="urn:microsoft.com/office/officeart/2005/8/layout/chevron1"/>
    <dgm:cxn modelId="{14C0CF8B-27DD-469E-ACB6-22D44E337182}" type="presOf" srcId="{B89CDD80-19CA-4F91-9DF2-93D86D82EBD4}" destId="{AE4FF8B9-2ABE-43C4-B0A1-C757EFE29DA8}" srcOrd="0" destOrd="0" presId="urn:microsoft.com/office/officeart/2005/8/layout/chevron1"/>
    <dgm:cxn modelId="{3F83634A-2FFF-4E63-8C96-6041E24220B0}" srcId="{F278A0CB-B35A-44D4-8BEE-B32912A4FA71}" destId="{B89CDD80-19CA-4F91-9DF2-93D86D82EBD4}" srcOrd="0" destOrd="0" parTransId="{B56FD4B4-5D9E-492C-8EAE-56125177FF38}" sibTransId="{42C02B81-B325-42D9-BCD4-7508E7332CD4}"/>
    <dgm:cxn modelId="{48EF9709-8D5E-4BAA-BABB-DB2E018A1F1E}" srcId="{F278A0CB-B35A-44D4-8BEE-B32912A4FA71}" destId="{52F0EC89-4B10-4686-B5EF-BDC088724285}" srcOrd="1" destOrd="0" parTransId="{895879D3-CB8D-46E7-9046-7D261B8DAEBF}" sibTransId="{B6629F30-0846-4395-B014-B78075494C9A}"/>
    <dgm:cxn modelId="{E47C6E17-5F76-4F3C-9171-06EDD98ECAEF}" type="presOf" srcId="{F278A0CB-B35A-44D4-8BEE-B32912A4FA71}" destId="{48FC13BC-0D9C-4BA5-ABFF-97AE865DC3C5}" srcOrd="0" destOrd="0" presId="urn:microsoft.com/office/officeart/2005/8/layout/chevron1"/>
    <dgm:cxn modelId="{B7819647-C636-4F2F-82E8-2739808924CC}" type="presParOf" srcId="{48FC13BC-0D9C-4BA5-ABFF-97AE865DC3C5}" destId="{AE4FF8B9-2ABE-43C4-B0A1-C757EFE29DA8}" srcOrd="0" destOrd="0" presId="urn:microsoft.com/office/officeart/2005/8/layout/chevron1"/>
    <dgm:cxn modelId="{C39F51E2-2880-40A2-A846-C8C8EB2A9DCB}" type="presParOf" srcId="{48FC13BC-0D9C-4BA5-ABFF-97AE865DC3C5}" destId="{1065B904-037B-48B2-9149-BE3AF1D3117B}" srcOrd="1" destOrd="0" presId="urn:microsoft.com/office/officeart/2005/8/layout/chevron1"/>
    <dgm:cxn modelId="{D6D00118-09CE-4E8A-8C84-15E19F50866B}" type="presParOf" srcId="{48FC13BC-0D9C-4BA5-ABFF-97AE865DC3C5}" destId="{363DC657-ABC6-4AAC-9878-92193B874EEF}" srcOrd="2" destOrd="0" presId="urn:microsoft.com/office/officeart/2005/8/layout/chevron1"/>
    <dgm:cxn modelId="{AB5850E4-9807-462E-95D9-E2022208E700}" type="presParOf" srcId="{48FC13BC-0D9C-4BA5-ABFF-97AE865DC3C5}" destId="{D4D552AE-945C-427D-87C0-F9750FA8BD8D}" srcOrd="3" destOrd="0" presId="urn:microsoft.com/office/officeart/2005/8/layout/chevron1"/>
    <dgm:cxn modelId="{7F151276-6018-4CA2-9E46-A088079D28C7}" type="presParOf" srcId="{48FC13BC-0D9C-4BA5-ABFF-97AE865DC3C5}" destId="{3F20132E-F6FD-4417-93A4-416E2D4EC61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78A0CB-B35A-44D4-8BEE-B32912A4FA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9CDD80-19CA-4F91-9DF2-93D86D82EBD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B56FD4B4-5D9E-492C-8EAE-56125177FF38}" type="parTrans" cxnId="{3F83634A-2FFF-4E63-8C96-6041E24220B0}">
      <dgm:prSet/>
      <dgm:spPr/>
      <dgm:t>
        <a:bodyPr/>
        <a:lstStyle/>
        <a:p>
          <a:endParaRPr lang="en-CA"/>
        </a:p>
      </dgm:t>
    </dgm:pt>
    <dgm:pt modelId="{42C02B81-B325-42D9-BCD4-7508E7332CD4}" type="sibTrans" cxnId="{3F83634A-2FFF-4E63-8C96-6041E24220B0}">
      <dgm:prSet/>
      <dgm:spPr/>
      <dgm:t>
        <a:bodyPr/>
        <a:lstStyle/>
        <a:p>
          <a:endParaRPr lang="en-CA"/>
        </a:p>
      </dgm:t>
    </dgm:pt>
    <dgm:pt modelId="{52F0EC89-4B10-4686-B5EF-BDC08872428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895879D3-CB8D-46E7-9046-7D261B8DAEBF}" type="parTrans" cxnId="{48EF9709-8D5E-4BAA-BABB-DB2E018A1F1E}">
      <dgm:prSet/>
      <dgm:spPr/>
      <dgm:t>
        <a:bodyPr/>
        <a:lstStyle/>
        <a:p>
          <a:endParaRPr lang="en-CA"/>
        </a:p>
      </dgm:t>
    </dgm:pt>
    <dgm:pt modelId="{B6629F30-0846-4395-B014-B78075494C9A}" type="sibTrans" cxnId="{48EF9709-8D5E-4BAA-BABB-DB2E018A1F1E}">
      <dgm:prSet/>
      <dgm:spPr/>
      <dgm:t>
        <a:bodyPr/>
        <a:lstStyle/>
        <a:p>
          <a:endParaRPr lang="en-CA"/>
        </a:p>
      </dgm:t>
    </dgm:pt>
    <dgm:pt modelId="{24162A94-8F9C-453D-B36A-AA302CE241F2}">
      <dgm:prSet phldrT="[Text]" custT="1"/>
      <dgm:spPr/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CA34576A-447C-4494-A8E6-BCABE210E747}" type="parTrans" cxnId="{CE880157-219D-4810-A2EA-59E98FFCB19F}">
      <dgm:prSet/>
      <dgm:spPr/>
      <dgm:t>
        <a:bodyPr/>
        <a:lstStyle/>
        <a:p>
          <a:endParaRPr lang="en-CA"/>
        </a:p>
      </dgm:t>
    </dgm:pt>
    <dgm:pt modelId="{33106B90-3C63-46C1-88C4-E8785C40003D}" type="sibTrans" cxnId="{CE880157-219D-4810-A2EA-59E98FFCB19F}">
      <dgm:prSet/>
      <dgm:spPr/>
      <dgm:t>
        <a:bodyPr/>
        <a:lstStyle/>
        <a:p>
          <a:endParaRPr lang="en-CA"/>
        </a:p>
      </dgm:t>
    </dgm:pt>
    <dgm:pt modelId="{48FC13BC-0D9C-4BA5-ABFF-97AE865DC3C5}" type="pres">
      <dgm:prSet presAssocID="{F278A0CB-B35A-44D4-8BEE-B32912A4FA71}" presName="Name0" presStyleCnt="0">
        <dgm:presLayoutVars>
          <dgm:dir/>
          <dgm:animLvl val="lvl"/>
          <dgm:resizeHandles val="exact"/>
        </dgm:presLayoutVars>
      </dgm:prSet>
      <dgm:spPr/>
    </dgm:pt>
    <dgm:pt modelId="{AE4FF8B9-2ABE-43C4-B0A1-C757EFE29DA8}" type="pres">
      <dgm:prSet presAssocID="{B89CDD80-19CA-4F91-9DF2-93D86D82EBD4}" presName="parTxOnly" presStyleLbl="node1" presStyleIdx="0" presStyleCnt="3" custScaleX="1453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65B904-037B-48B2-9149-BE3AF1D3117B}" type="pres">
      <dgm:prSet presAssocID="{42C02B81-B325-42D9-BCD4-7508E7332CD4}" presName="parTxOnlySpace" presStyleCnt="0"/>
      <dgm:spPr/>
    </dgm:pt>
    <dgm:pt modelId="{363DC657-ABC6-4AAC-9878-92193B874EEF}" type="pres">
      <dgm:prSet presAssocID="{52F0EC89-4B10-4686-B5EF-BDC088724285}" presName="parTxOnly" presStyleLbl="node1" presStyleIdx="1" presStyleCnt="3" custScaleX="152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D552AE-945C-427D-87C0-F9750FA8BD8D}" type="pres">
      <dgm:prSet presAssocID="{B6629F30-0846-4395-B014-B78075494C9A}" presName="parTxOnlySpace" presStyleCnt="0"/>
      <dgm:spPr/>
    </dgm:pt>
    <dgm:pt modelId="{3F20132E-F6FD-4417-93A4-416E2D4EC616}" type="pres">
      <dgm:prSet presAssocID="{24162A94-8F9C-453D-B36A-AA302CE241F2}" presName="parTxOnly" presStyleLbl="node1" presStyleIdx="2" presStyleCnt="3" custScaleX="134642" custLinFactNeighborX="39166" custLinFactNeighborY="-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902869F5-0BF4-4663-8088-FAC461D0A47B}" type="presOf" srcId="{F278A0CB-B35A-44D4-8BEE-B32912A4FA71}" destId="{48FC13BC-0D9C-4BA5-ABFF-97AE865DC3C5}" srcOrd="0" destOrd="0" presId="urn:microsoft.com/office/officeart/2005/8/layout/chevron1"/>
    <dgm:cxn modelId="{CE880157-219D-4810-A2EA-59E98FFCB19F}" srcId="{F278A0CB-B35A-44D4-8BEE-B32912A4FA71}" destId="{24162A94-8F9C-453D-B36A-AA302CE241F2}" srcOrd="2" destOrd="0" parTransId="{CA34576A-447C-4494-A8E6-BCABE210E747}" sibTransId="{33106B90-3C63-46C1-88C4-E8785C40003D}"/>
    <dgm:cxn modelId="{64F131C9-107D-49C5-8D25-CFFC0F673851}" type="presOf" srcId="{B89CDD80-19CA-4F91-9DF2-93D86D82EBD4}" destId="{AE4FF8B9-2ABE-43C4-B0A1-C757EFE29DA8}" srcOrd="0" destOrd="0" presId="urn:microsoft.com/office/officeart/2005/8/layout/chevron1"/>
    <dgm:cxn modelId="{A75B9D1E-9C2F-417B-BC7D-4EACF4BD17EF}" type="presOf" srcId="{52F0EC89-4B10-4686-B5EF-BDC088724285}" destId="{363DC657-ABC6-4AAC-9878-92193B874EEF}" srcOrd="0" destOrd="0" presId="urn:microsoft.com/office/officeart/2005/8/layout/chevron1"/>
    <dgm:cxn modelId="{1CE3C700-6D64-4A0B-9154-D5B805AD15DB}" type="presOf" srcId="{24162A94-8F9C-453D-B36A-AA302CE241F2}" destId="{3F20132E-F6FD-4417-93A4-416E2D4EC616}" srcOrd="0" destOrd="0" presId="urn:microsoft.com/office/officeart/2005/8/layout/chevron1"/>
    <dgm:cxn modelId="{3F83634A-2FFF-4E63-8C96-6041E24220B0}" srcId="{F278A0CB-B35A-44D4-8BEE-B32912A4FA71}" destId="{B89CDD80-19CA-4F91-9DF2-93D86D82EBD4}" srcOrd="0" destOrd="0" parTransId="{B56FD4B4-5D9E-492C-8EAE-56125177FF38}" sibTransId="{42C02B81-B325-42D9-BCD4-7508E7332CD4}"/>
    <dgm:cxn modelId="{48EF9709-8D5E-4BAA-BABB-DB2E018A1F1E}" srcId="{F278A0CB-B35A-44D4-8BEE-B32912A4FA71}" destId="{52F0EC89-4B10-4686-B5EF-BDC088724285}" srcOrd="1" destOrd="0" parTransId="{895879D3-CB8D-46E7-9046-7D261B8DAEBF}" sibTransId="{B6629F30-0846-4395-B014-B78075494C9A}"/>
    <dgm:cxn modelId="{A190BE21-8BF3-4BE4-AA21-47B99CE5D6F7}" type="presParOf" srcId="{48FC13BC-0D9C-4BA5-ABFF-97AE865DC3C5}" destId="{AE4FF8B9-2ABE-43C4-B0A1-C757EFE29DA8}" srcOrd="0" destOrd="0" presId="urn:microsoft.com/office/officeart/2005/8/layout/chevron1"/>
    <dgm:cxn modelId="{ED432FC5-FE76-43B5-821B-0C726E0C4E6C}" type="presParOf" srcId="{48FC13BC-0D9C-4BA5-ABFF-97AE865DC3C5}" destId="{1065B904-037B-48B2-9149-BE3AF1D3117B}" srcOrd="1" destOrd="0" presId="urn:microsoft.com/office/officeart/2005/8/layout/chevron1"/>
    <dgm:cxn modelId="{5EE3DDD2-5A4B-41A6-8EB7-BA17AD63EF35}" type="presParOf" srcId="{48FC13BC-0D9C-4BA5-ABFF-97AE865DC3C5}" destId="{363DC657-ABC6-4AAC-9878-92193B874EEF}" srcOrd="2" destOrd="0" presId="urn:microsoft.com/office/officeart/2005/8/layout/chevron1"/>
    <dgm:cxn modelId="{C0C9A473-F7ED-457B-A2D4-C52BC9EFC5DA}" type="presParOf" srcId="{48FC13BC-0D9C-4BA5-ABFF-97AE865DC3C5}" destId="{D4D552AE-945C-427D-87C0-F9750FA8BD8D}" srcOrd="3" destOrd="0" presId="urn:microsoft.com/office/officeart/2005/8/layout/chevron1"/>
    <dgm:cxn modelId="{9F1E11B6-276B-4925-A50A-9E2980BF9385}" type="presParOf" srcId="{48FC13BC-0D9C-4BA5-ABFF-97AE865DC3C5}" destId="{3F20132E-F6FD-4417-93A4-416E2D4EC61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78A0CB-B35A-44D4-8BEE-B32912A4FA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9CDD80-19CA-4F91-9DF2-93D86D82EBD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B56FD4B4-5D9E-492C-8EAE-56125177FF38}" type="parTrans" cxnId="{3F83634A-2FFF-4E63-8C96-6041E24220B0}">
      <dgm:prSet/>
      <dgm:spPr/>
      <dgm:t>
        <a:bodyPr/>
        <a:lstStyle/>
        <a:p>
          <a:endParaRPr lang="en-CA"/>
        </a:p>
      </dgm:t>
    </dgm:pt>
    <dgm:pt modelId="{42C02B81-B325-42D9-BCD4-7508E7332CD4}" type="sibTrans" cxnId="{3F83634A-2FFF-4E63-8C96-6041E24220B0}">
      <dgm:prSet/>
      <dgm:spPr/>
      <dgm:t>
        <a:bodyPr/>
        <a:lstStyle/>
        <a:p>
          <a:endParaRPr lang="en-CA"/>
        </a:p>
      </dgm:t>
    </dgm:pt>
    <dgm:pt modelId="{52F0EC89-4B10-4686-B5EF-BDC08872428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895879D3-CB8D-46E7-9046-7D261B8DAEBF}" type="parTrans" cxnId="{48EF9709-8D5E-4BAA-BABB-DB2E018A1F1E}">
      <dgm:prSet/>
      <dgm:spPr/>
      <dgm:t>
        <a:bodyPr/>
        <a:lstStyle/>
        <a:p>
          <a:endParaRPr lang="en-CA"/>
        </a:p>
      </dgm:t>
    </dgm:pt>
    <dgm:pt modelId="{B6629F30-0846-4395-B014-B78075494C9A}" type="sibTrans" cxnId="{48EF9709-8D5E-4BAA-BABB-DB2E018A1F1E}">
      <dgm:prSet/>
      <dgm:spPr/>
      <dgm:t>
        <a:bodyPr/>
        <a:lstStyle/>
        <a:p>
          <a:endParaRPr lang="en-CA"/>
        </a:p>
      </dgm:t>
    </dgm:pt>
    <dgm:pt modelId="{24162A94-8F9C-453D-B36A-AA302CE241F2}">
      <dgm:prSet phldrT="[Text]" custT="1"/>
      <dgm:spPr/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CA34576A-447C-4494-A8E6-BCABE210E747}" type="parTrans" cxnId="{CE880157-219D-4810-A2EA-59E98FFCB19F}">
      <dgm:prSet/>
      <dgm:spPr/>
      <dgm:t>
        <a:bodyPr/>
        <a:lstStyle/>
        <a:p>
          <a:endParaRPr lang="en-CA"/>
        </a:p>
      </dgm:t>
    </dgm:pt>
    <dgm:pt modelId="{33106B90-3C63-46C1-88C4-E8785C40003D}" type="sibTrans" cxnId="{CE880157-219D-4810-A2EA-59E98FFCB19F}">
      <dgm:prSet/>
      <dgm:spPr/>
      <dgm:t>
        <a:bodyPr/>
        <a:lstStyle/>
        <a:p>
          <a:endParaRPr lang="en-CA"/>
        </a:p>
      </dgm:t>
    </dgm:pt>
    <dgm:pt modelId="{48FC13BC-0D9C-4BA5-ABFF-97AE865DC3C5}" type="pres">
      <dgm:prSet presAssocID="{F278A0CB-B35A-44D4-8BEE-B32912A4FA71}" presName="Name0" presStyleCnt="0">
        <dgm:presLayoutVars>
          <dgm:dir/>
          <dgm:animLvl val="lvl"/>
          <dgm:resizeHandles val="exact"/>
        </dgm:presLayoutVars>
      </dgm:prSet>
      <dgm:spPr/>
    </dgm:pt>
    <dgm:pt modelId="{AE4FF8B9-2ABE-43C4-B0A1-C757EFE29DA8}" type="pres">
      <dgm:prSet presAssocID="{B89CDD80-19CA-4F91-9DF2-93D86D82EBD4}" presName="parTxOnly" presStyleLbl="node1" presStyleIdx="0" presStyleCnt="3" custScaleX="1453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65B904-037B-48B2-9149-BE3AF1D3117B}" type="pres">
      <dgm:prSet presAssocID="{42C02B81-B325-42D9-BCD4-7508E7332CD4}" presName="parTxOnlySpace" presStyleCnt="0"/>
      <dgm:spPr/>
    </dgm:pt>
    <dgm:pt modelId="{363DC657-ABC6-4AAC-9878-92193B874EEF}" type="pres">
      <dgm:prSet presAssocID="{52F0EC89-4B10-4686-B5EF-BDC088724285}" presName="parTxOnly" presStyleLbl="node1" presStyleIdx="1" presStyleCnt="3" custScaleX="152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D552AE-945C-427D-87C0-F9750FA8BD8D}" type="pres">
      <dgm:prSet presAssocID="{B6629F30-0846-4395-B014-B78075494C9A}" presName="parTxOnlySpace" presStyleCnt="0"/>
      <dgm:spPr/>
    </dgm:pt>
    <dgm:pt modelId="{3F20132E-F6FD-4417-93A4-416E2D4EC616}" type="pres">
      <dgm:prSet presAssocID="{24162A94-8F9C-453D-B36A-AA302CE241F2}" presName="parTxOnly" presStyleLbl="node1" presStyleIdx="2" presStyleCnt="3" custScaleX="134642" custLinFactNeighborX="39166" custLinFactNeighborY="-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CE880157-219D-4810-A2EA-59E98FFCB19F}" srcId="{F278A0CB-B35A-44D4-8BEE-B32912A4FA71}" destId="{24162A94-8F9C-453D-B36A-AA302CE241F2}" srcOrd="2" destOrd="0" parTransId="{CA34576A-447C-4494-A8E6-BCABE210E747}" sibTransId="{33106B90-3C63-46C1-88C4-E8785C40003D}"/>
    <dgm:cxn modelId="{618A2B1D-F488-41A0-AE71-8BB729FD24A2}" type="presOf" srcId="{24162A94-8F9C-453D-B36A-AA302CE241F2}" destId="{3F20132E-F6FD-4417-93A4-416E2D4EC616}" srcOrd="0" destOrd="0" presId="urn:microsoft.com/office/officeart/2005/8/layout/chevron1"/>
    <dgm:cxn modelId="{F76FBD03-0BFC-4F2B-ADD7-CB06552DAB6E}" type="presOf" srcId="{B89CDD80-19CA-4F91-9DF2-93D86D82EBD4}" destId="{AE4FF8B9-2ABE-43C4-B0A1-C757EFE29DA8}" srcOrd="0" destOrd="0" presId="urn:microsoft.com/office/officeart/2005/8/layout/chevron1"/>
    <dgm:cxn modelId="{841126A0-B900-476B-BDD5-ED0DC9277D9F}" type="presOf" srcId="{52F0EC89-4B10-4686-B5EF-BDC088724285}" destId="{363DC657-ABC6-4AAC-9878-92193B874EEF}" srcOrd="0" destOrd="0" presId="urn:microsoft.com/office/officeart/2005/8/layout/chevron1"/>
    <dgm:cxn modelId="{A5C19CBC-033F-4CF2-975F-AB4CF7538F54}" type="presOf" srcId="{F278A0CB-B35A-44D4-8BEE-B32912A4FA71}" destId="{48FC13BC-0D9C-4BA5-ABFF-97AE865DC3C5}" srcOrd="0" destOrd="0" presId="urn:microsoft.com/office/officeart/2005/8/layout/chevron1"/>
    <dgm:cxn modelId="{3F83634A-2FFF-4E63-8C96-6041E24220B0}" srcId="{F278A0CB-B35A-44D4-8BEE-B32912A4FA71}" destId="{B89CDD80-19CA-4F91-9DF2-93D86D82EBD4}" srcOrd="0" destOrd="0" parTransId="{B56FD4B4-5D9E-492C-8EAE-56125177FF38}" sibTransId="{42C02B81-B325-42D9-BCD4-7508E7332CD4}"/>
    <dgm:cxn modelId="{48EF9709-8D5E-4BAA-BABB-DB2E018A1F1E}" srcId="{F278A0CB-B35A-44D4-8BEE-B32912A4FA71}" destId="{52F0EC89-4B10-4686-B5EF-BDC088724285}" srcOrd="1" destOrd="0" parTransId="{895879D3-CB8D-46E7-9046-7D261B8DAEBF}" sibTransId="{B6629F30-0846-4395-B014-B78075494C9A}"/>
    <dgm:cxn modelId="{53101EC3-AF1C-48C8-9B48-AF2B02122C94}" type="presParOf" srcId="{48FC13BC-0D9C-4BA5-ABFF-97AE865DC3C5}" destId="{AE4FF8B9-2ABE-43C4-B0A1-C757EFE29DA8}" srcOrd="0" destOrd="0" presId="urn:microsoft.com/office/officeart/2005/8/layout/chevron1"/>
    <dgm:cxn modelId="{81B5E547-179C-4662-AED2-A7D7DE7AF824}" type="presParOf" srcId="{48FC13BC-0D9C-4BA5-ABFF-97AE865DC3C5}" destId="{1065B904-037B-48B2-9149-BE3AF1D3117B}" srcOrd="1" destOrd="0" presId="urn:microsoft.com/office/officeart/2005/8/layout/chevron1"/>
    <dgm:cxn modelId="{5CA79C08-414D-46C9-BEFC-3E6E5B51816E}" type="presParOf" srcId="{48FC13BC-0D9C-4BA5-ABFF-97AE865DC3C5}" destId="{363DC657-ABC6-4AAC-9878-92193B874EEF}" srcOrd="2" destOrd="0" presId="urn:microsoft.com/office/officeart/2005/8/layout/chevron1"/>
    <dgm:cxn modelId="{5FE45EA5-D27B-4F5B-92C5-F46925AEF8E7}" type="presParOf" srcId="{48FC13BC-0D9C-4BA5-ABFF-97AE865DC3C5}" destId="{D4D552AE-945C-427D-87C0-F9750FA8BD8D}" srcOrd="3" destOrd="0" presId="urn:microsoft.com/office/officeart/2005/8/layout/chevron1"/>
    <dgm:cxn modelId="{B2DF32E7-CB20-42F4-AF0F-B41ECF4AF39A}" type="presParOf" srcId="{48FC13BC-0D9C-4BA5-ABFF-97AE865DC3C5}" destId="{3F20132E-F6FD-4417-93A4-416E2D4EC61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78A0CB-B35A-44D4-8BEE-B32912A4FA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9CDD80-19CA-4F91-9DF2-93D86D82EBD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B56FD4B4-5D9E-492C-8EAE-56125177FF38}" type="parTrans" cxnId="{3F83634A-2FFF-4E63-8C96-6041E24220B0}">
      <dgm:prSet/>
      <dgm:spPr/>
      <dgm:t>
        <a:bodyPr/>
        <a:lstStyle/>
        <a:p>
          <a:endParaRPr lang="en-CA"/>
        </a:p>
      </dgm:t>
    </dgm:pt>
    <dgm:pt modelId="{42C02B81-B325-42D9-BCD4-7508E7332CD4}" type="sibTrans" cxnId="{3F83634A-2FFF-4E63-8C96-6041E24220B0}">
      <dgm:prSet/>
      <dgm:spPr/>
      <dgm:t>
        <a:bodyPr/>
        <a:lstStyle/>
        <a:p>
          <a:endParaRPr lang="en-CA"/>
        </a:p>
      </dgm:t>
    </dgm:pt>
    <dgm:pt modelId="{52F0EC89-4B10-4686-B5EF-BDC08872428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895879D3-CB8D-46E7-9046-7D261B8DAEBF}" type="parTrans" cxnId="{48EF9709-8D5E-4BAA-BABB-DB2E018A1F1E}">
      <dgm:prSet/>
      <dgm:spPr/>
      <dgm:t>
        <a:bodyPr/>
        <a:lstStyle/>
        <a:p>
          <a:endParaRPr lang="en-CA"/>
        </a:p>
      </dgm:t>
    </dgm:pt>
    <dgm:pt modelId="{B6629F30-0846-4395-B014-B78075494C9A}" type="sibTrans" cxnId="{48EF9709-8D5E-4BAA-BABB-DB2E018A1F1E}">
      <dgm:prSet/>
      <dgm:spPr/>
      <dgm:t>
        <a:bodyPr/>
        <a:lstStyle/>
        <a:p>
          <a:endParaRPr lang="en-CA"/>
        </a:p>
      </dgm:t>
    </dgm:pt>
    <dgm:pt modelId="{24162A94-8F9C-453D-B36A-AA302CE241F2}">
      <dgm:prSet phldrT="[Text]" custT="1"/>
      <dgm:spPr/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CA34576A-447C-4494-A8E6-BCABE210E747}" type="parTrans" cxnId="{CE880157-219D-4810-A2EA-59E98FFCB19F}">
      <dgm:prSet/>
      <dgm:spPr/>
      <dgm:t>
        <a:bodyPr/>
        <a:lstStyle/>
        <a:p>
          <a:endParaRPr lang="en-CA"/>
        </a:p>
      </dgm:t>
    </dgm:pt>
    <dgm:pt modelId="{33106B90-3C63-46C1-88C4-E8785C40003D}" type="sibTrans" cxnId="{CE880157-219D-4810-A2EA-59E98FFCB19F}">
      <dgm:prSet/>
      <dgm:spPr/>
      <dgm:t>
        <a:bodyPr/>
        <a:lstStyle/>
        <a:p>
          <a:endParaRPr lang="en-CA"/>
        </a:p>
      </dgm:t>
    </dgm:pt>
    <dgm:pt modelId="{48FC13BC-0D9C-4BA5-ABFF-97AE865DC3C5}" type="pres">
      <dgm:prSet presAssocID="{F278A0CB-B35A-44D4-8BEE-B32912A4FA71}" presName="Name0" presStyleCnt="0">
        <dgm:presLayoutVars>
          <dgm:dir/>
          <dgm:animLvl val="lvl"/>
          <dgm:resizeHandles val="exact"/>
        </dgm:presLayoutVars>
      </dgm:prSet>
      <dgm:spPr/>
    </dgm:pt>
    <dgm:pt modelId="{AE4FF8B9-2ABE-43C4-B0A1-C757EFE29DA8}" type="pres">
      <dgm:prSet presAssocID="{B89CDD80-19CA-4F91-9DF2-93D86D82EBD4}" presName="parTxOnly" presStyleLbl="node1" presStyleIdx="0" presStyleCnt="3" custScaleX="1453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65B904-037B-48B2-9149-BE3AF1D3117B}" type="pres">
      <dgm:prSet presAssocID="{42C02B81-B325-42D9-BCD4-7508E7332CD4}" presName="parTxOnlySpace" presStyleCnt="0"/>
      <dgm:spPr/>
    </dgm:pt>
    <dgm:pt modelId="{363DC657-ABC6-4AAC-9878-92193B874EEF}" type="pres">
      <dgm:prSet presAssocID="{52F0EC89-4B10-4686-B5EF-BDC088724285}" presName="parTxOnly" presStyleLbl="node1" presStyleIdx="1" presStyleCnt="3" custScaleX="152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D552AE-945C-427D-87C0-F9750FA8BD8D}" type="pres">
      <dgm:prSet presAssocID="{B6629F30-0846-4395-B014-B78075494C9A}" presName="parTxOnlySpace" presStyleCnt="0"/>
      <dgm:spPr/>
    </dgm:pt>
    <dgm:pt modelId="{3F20132E-F6FD-4417-93A4-416E2D4EC616}" type="pres">
      <dgm:prSet presAssocID="{24162A94-8F9C-453D-B36A-AA302CE241F2}" presName="parTxOnly" presStyleLbl="node1" presStyleIdx="2" presStyleCnt="3" custScaleX="134642" custLinFactNeighborX="39166" custLinFactNeighborY="-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CE880157-219D-4810-A2EA-59E98FFCB19F}" srcId="{F278A0CB-B35A-44D4-8BEE-B32912A4FA71}" destId="{24162A94-8F9C-453D-B36A-AA302CE241F2}" srcOrd="2" destOrd="0" parTransId="{CA34576A-447C-4494-A8E6-BCABE210E747}" sibTransId="{33106B90-3C63-46C1-88C4-E8785C40003D}"/>
    <dgm:cxn modelId="{9B98613E-2332-4B9E-8326-5F05607C4E15}" type="presOf" srcId="{52F0EC89-4B10-4686-B5EF-BDC088724285}" destId="{363DC657-ABC6-4AAC-9878-92193B874EEF}" srcOrd="0" destOrd="0" presId="urn:microsoft.com/office/officeart/2005/8/layout/chevron1"/>
    <dgm:cxn modelId="{195F095C-C8FD-46BF-B263-80B35BC8E791}" type="presOf" srcId="{24162A94-8F9C-453D-B36A-AA302CE241F2}" destId="{3F20132E-F6FD-4417-93A4-416E2D4EC616}" srcOrd="0" destOrd="0" presId="urn:microsoft.com/office/officeart/2005/8/layout/chevron1"/>
    <dgm:cxn modelId="{577A4CFD-8C4C-4E29-BB5C-4433D6D50558}" type="presOf" srcId="{F278A0CB-B35A-44D4-8BEE-B32912A4FA71}" destId="{48FC13BC-0D9C-4BA5-ABFF-97AE865DC3C5}" srcOrd="0" destOrd="0" presId="urn:microsoft.com/office/officeart/2005/8/layout/chevron1"/>
    <dgm:cxn modelId="{50EB398E-24E6-4946-A198-C86BF75ACDF9}" type="presOf" srcId="{B89CDD80-19CA-4F91-9DF2-93D86D82EBD4}" destId="{AE4FF8B9-2ABE-43C4-B0A1-C757EFE29DA8}" srcOrd="0" destOrd="0" presId="urn:microsoft.com/office/officeart/2005/8/layout/chevron1"/>
    <dgm:cxn modelId="{3F83634A-2FFF-4E63-8C96-6041E24220B0}" srcId="{F278A0CB-B35A-44D4-8BEE-B32912A4FA71}" destId="{B89CDD80-19CA-4F91-9DF2-93D86D82EBD4}" srcOrd="0" destOrd="0" parTransId="{B56FD4B4-5D9E-492C-8EAE-56125177FF38}" sibTransId="{42C02B81-B325-42D9-BCD4-7508E7332CD4}"/>
    <dgm:cxn modelId="{48EF9709-8D5E-4BAA-BABB-DB2E018A1F1E}" srcId="{F278A0CB-B35A-44D4-8BEE-B32912A4FA71}" destId="{52F0EC89-4B10-4686-B5EF-BDC088724285}" srcOrd="1" destOrd="0" parTransId="{895879D3-CB8D-46E7-9046-7D261B8DAEBF}" sibTransId="{B6629F30-0846-4395-B014-B78075494C9A}"/>
    <dgm:cxn modelId="{BA217D32-0BA7-40E4-9277-CA583D7DBE4B}" type="presParOf" srcId="{48FC13BC-0D9C-4BA5-ABFF-97AE865DC3C5}" destId="{AE4FF8B9-2ABE-43C4-B0A1-C757EFE29DA8}" srcOrd="0" destOrd="0" presId="urn:microsoft.com/office/officeart/2005/8/layout/chevron1"/>
    <dgm:cxn modelId="{59051CBB-A313-47EC-AD77-B18AC8D09EE8}" type="presParOf" srcId="{48FC13BC-0D9C-4BA5-ABFF-97AE865DC3C5}" destId="{1065B904-037B-48B2-9149-BE3AF1D3117B}" srcOrd="1" destOrd="0" presId="urn:microsoft.com/office/officeart/2005/8/layout/chevron1"/>
    <dgm:cxn modelId="{F0B52B38-AC71-4BDE-863F-935E1166A54A}" type="presParOf" srcId="{48FC13BC-0D9C-4BA5-ABFF-97AE865DC3C5}" destId="{363DC657-ABC6-4AAC-9878-92193B874EEF}" srcOrd="2" destOrd="0" presId="urn:microsoft.com/office/officeart/2005/8/layout/chevron1"/>
    <dgm:cxn modelId="{C9DC08A2-4B99-423B-A25A-3959EA72D469}" type="presParOf" srcId="{48FC13BC-0D9C-4BA5-ABFF-97AE865DC3C5}" destId="{D4D552AE-945C-427D-87C0-F9750FA8BD8D}" srcOrd="3" destOrd="0" presId="urn:microsoft.com/office/officeart/2005/8/layout/chevron1"/>
    <dgm:cxn modelId="{4488750B-590C-4C80-AD2E-86C76F4566B4}" type="presParOf" srcId="{48FC13BC-0D9C-4BA5-ABFF-97AE865DC3C5}" destId="{3F20132E-F6FD-4417-93A4-416E2D4EC61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78A0CB-B35A-44D4-8BEE-B32912A4FA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89CDD80-19CA-4F91-9DF2-93D86D82EBD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B56FD4B4-5D9E-492C-8EAE-56125177FF38}" type="parTrans" cxnId="{3F83634A-2FFF-4E63-8C96-6041E24220B0}">
      <dgm:prSet/>
      <dgm:spPr/>
      <dgm:t>
        <a:bodyPr/>
        <a:lstStyle/>
        <a:p>
          <a:endParaRPr lang="en-CA"/>
        </a:p>
      </dgm:t>
    </dgm:pt>
    <dgm:pt modelId="{42C02B81-B325-42D9-BCD4-7508E7332CD4}" type="sibTrans" cxnId="{3F83634A-2FFF-4E63-8C96-6041E24220B0}">
      <dgm:prSet/>
      <dgm:spPr/>
      <dgm:t>
        <a:bodyPr/>
        <a:lstStyle/>
        <a:p>
          <a:endParaRPr lang="en-CA"/>
        </a:p>
      </dgm:t>
    </dgm:pt>
    <dgm:pt modelId="{52F0EC89-4B10-4686-B5EF-BDC08872428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895879D3-CB8D-46E7-9046-7D261B8DAEBF}" type="parTrans" cxnId="{48EF9709-8D5E-4BAA-BABB-DB2E018A1F1E}">
      <dgm:prSet/>
      <dgm:spPr/>
      <dgm:t>
        <a:bodyPr/>
        <a:lstStyle/>
        <a:p>
          <a:endParaRPr lang="en-CA"/>
        </a:p>
      </dgm:t>
    </dgm:pt>
    <dgm:pt modelId="{B6629F30-0846-4395-B014-B78075494C9A}" type="sibTrans" cxnId="{48EF9709-8D5E-4BAA-BABB-DB2E018A1F1E}">
      <dgm:prSet/>
      <dgm:spPr/>
      <dgm:t>
        <a:bodyPr/>
        <a:lstStyle/>
        <a:p>
          <a:endParaRPr lang="en-CA"/>
        </a:p>
      </dgm:t>
    </dgm:pt>
    <dgm:pt modelId="{24162A94-8F9C-453D-B36A-AA302CE241F2}">
      <dgm:prSet phldrT="[Text]" custT="1"/>
      <dgm:spPr/>
      <dgm:t>
        <a:bodyPr/>
        <a:lstStyle/>
        <a:p>
          <a:r>
            <a:rPr lang="en-CA" sz="2000" b="1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dirty="0">
            <a:latin typeface="Segoe UI" pitchFamily="34" charset="0"/>
            <a:ea typeface="Segoe UI" pitchFamily="34" charset="0"/>
            <a:cs typeface="Segoe UI" pitchFamily="34" charset="0"/>
          </a:endParaRPr>
        </a:p>
      </dgm:t>
    </dgm:pt>
    <dgm:pt modelId="{CA34576A-447C-4494-A8E6-BCABE210E747}" type="parTrans" cxnId="{CE880157-219D-4810-A2EA-59E98FFCB19F}">
      <dgm:prSet/>
      <dgm:spPr/>
      <dgm:t>
        <a:bodyPr/>
        <a:lstStyle/>
        <a:p>
          <a:endParaRPr lang="en-CA"/>
        </a:p>
      </dgm:t>
    </dgm:pt>
    <dgm:pt modelId="{33106B90-3C63-46C1-88C4-E8785C40003D}" type="sibTrans" cxnId="{CE880157-219D-4810-A2EA-59E98FFCB19F}">
      <dgm:prSet/>
      <dgm:spPr/>
      <dgm:t>
        <a:bodyPr/>
        <a:lstStyle/>
        <a:p>
          <a:endParaRPr lang="en-CA"/>
        </a:p>
      </dgm:t>
    </dgm:pt>
    <dgm:pt modelId="{48FC13BC-0D9C-4BA5-ABFF-97AE865DC3C5}" type="pres">
      <dgm:prSet presAssocID="{F278A0CB-B35A-44D4-8BEE-B32912A4FA71}" presName="Name0" presStyleCnt="0">
        <dgm:presLayoutVars>
          <dgm:dir/>
          <dgm:animLvl val="lvl"/>
          <dgm:resizeHandles val="exact"/>
        </dgm:presLayoutVars>
      </dgm:prSet>
      <dgm:spPr/>
    </dgm:pt>
    <dgm:pt modelId="{AE4FF8B9-2ABE-43C4-B0A1-C757EFE29DA8}" type="pres">
      <dgm:prSet presAssocID="{B89CDD80-19CA-4F91-9DF2-93D86D82EBD4}" presName="parTxOnly" presStyleLbl="node1" presStyleIdx="0" presStyleCnt="3" custScaleX="1453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65B904-037B-48B2-9149-BE3AF1D3117B}" type="pres">
      <dgm:prSet presAssocID="{42C02B81-B325-42D9-BCD4-7508E7332CD4}" presName="parTxOnlySpace" presStyleCnt="0"/>
      <dgm:spPr/>
    </dgm:pt>
    <dgm:pt modelId="{363DC657-ABC6-4AAC-9878-92193B874EEF}" type="pres">
      <dgm:prSet presAssocID="{52F0EC89-4B10-4686-B5EF-BDC088724285}" presName="parTxOnly" presStyleLbl="node1" presStyleIdx="1" presStyleCnt="3" custScaleX="152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D552AE-945C-427D-87C0-F9750FA8BD8D}" type="pres">
      <dgm:prSet presAssocID="{B6629F30-0846-4395-B014-B78075494C9A}" presName="parTxOnlySpace" presStyleCnt="0"/>
      <dgm:spPr/>
    </dgm:pt>
    <dgm:pt modelId="{3F20132E-F6FD-4417-93A4-416E2D4EC616}" type="pres">
      <dgm:prSet presAssocID="{24162A94-8F9C-453D-B36A-AA302CE241F2}" presName="parTxOnly" presStyleLbl="node1" presStyleIdx="2" presStyleCnt="3" custScaleX="134642" custLinFactNeighborX="39166" custLinFactNeighborY="-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8EF9709-8D5E-4BAA-BABB-DB2E018A1F1E}" srcId="{F278A0CB-B35A-44D4-8BEE-B32912A4FA71}" destId="{52F0EC89-4B10-4686-B5EF-BDC088724285}" srcOrd="1" destOrd="0" parTransId="{895879D3-CB8D-46E7-9046-7D261B8DAEBF}" sibTransId="{B6629F30-0846-4395-B014-B78075494C9A}"/>
    <dgm:cxn modelId="{629C725F-48E3-4997-B9BE-D1619780ED32}" type="presOf" srcId="{52F0EC89-4B10-4686-B5EF-BDC088724285}" destId="{363DC657-ABC6-4AAC-9878-92193B874EEF}" srcOrd="0" destOrd="0" presId="urn:microsoft.com/office/officeart/2005/8/layout/chevron1"/>
    <dgm:cxn modelId="{CE880157-219D-4810-A2EA-59E98FFCB19F}" srcId="{F278A0CB-B35A-44D4-8BEE-B32912A4FA71}" destId="{24162A94-8F9C-453D-B36A-AA302CE241F2}" srcOrd="2" destOrd="0" parTransId="{CA34576A-447C-4494-A8E6-BCABE210E747}" sibTransId="{33106B90-3C63-46C1-88C4-E8785C40003D}"/>
    <dgm:cxn modelId="{F38E1F22-C8D0-44D2-8032-33C7702B477E}" type="presOf" srcId="{F278A0CB-B35A-44D4-8BEE-B32912A4FA71}" destId="{48FC13BC-0D9C-4BA5-ABFF-97AE865DC3C5}" srcOrd="0" destOrd="0" presId="urn:microsoft.com/office/officeart/2005/8/layout/chevron1"/>
    <dgm:cxn modelId="{203B6245-DC67-47DB-A83B-CF46624B34C1}" type="presOf" srcId="{B89CDD80-19CA-4F91-9DF2-93D86D82EBD4}" destId="{AE4FF8B9-2ABE-43C4-B0A1-C757EFE29DA8}" srcOrd="0" destOrd="0" presId="urn:microsoft.com/office/officeart/2005/8/layout/chevron1"/>
    <dgm:cxn modelId="{3F83634A-2FFF-4E63-8C96-6041E24220B0}" srcId="{F278A0CB-B35A-44D4-8BEE-B32912A4FA71}" destId="{B89CDD80-19CA-4F91-9DF2-93D86D82EBD4}" srcOrd="0" destOrd="0" parTransId="{B56FD4B4-5D9E-492C-8EAE-56125177FF38}" sibTransId="{42C02B81-B325-42D9-BCD4-7508E7332CD4}"/>
    <dgm:cxn modelId="{272C381A-6B22-4B08-84F0-AE28F1BC2A4E}" type="presOf" srcId="{24162A94-8F9C-453D-B36A-AA302CE241F2}" destId="{3F20132E-F6FD-4417-93A4-416E2D4EC616}" srcOrd="0" destOrd="0" presId="urn:microsoft.com/office/officeart/2005/8/layout/chevron1"/>
    <dgm:cxn modelId="{250314F8-34E2-4E62-A834-1EF116E03F92}" type="presParOf" srcId="{48FC13BC-0D9C-4BA5-ABFF-97AE865DC3C5}" destId="{AE4FF8B9-2ABE-43C4-B0A1-C757EFE29DA8}" srcOrd="0" destOrd="0" presId="urn:microsoft.com/office/officeart/2005/8/layout/chevron1"/>
    <dgm:cxn modelId="{81D70947-701D-4797-B622-23D763680E9E}" type="presParOf" srcId="{48FC13BC-0D9C-4BA5-ABFF-97AE865DC3C5}" destId="{1065B904-037B-48B2-9149-BE3AF1D3117B}" srcOrd="1" destOrd="0" presId="urn:microsoft.com/office/officeart/2005/8/layout/chevron1"/>
    <dgm:cxn modelId="{7B83009E-F4D2-447B-A9CB-F7FD296C3FC2}" type="presParOf" srcId="{48FC13BC-0D9C-4BA5-ABFF-97AE865DC3C5}" destId="{363DC657-ABC6-4AAC-9878-92193B874EEF}" srcOrd="2" destOrd="0" presId="urn:microsoft.com/office/officeart/2005/8/layout/chevron1"/>
    <dgm:cxn modelId="{46538D05-CB1E-4A22-AB32-ADF8B013B135}" type="presParOf" srcId="{48FC13BC-0D9C-4BA5-ABFF-97AE865DC3C5}" destId="{D4D552AE-945C-427D-87C0-F9750FA8BD8D}" srcOrd="3" destOrd="0" presId="urn:microsoft.com/office/officeart/2005/8/layout/chevron1"/>
    <dgm:cxn modelId="{AEC51059-3DDD-4815-9D3A-3091EBFFB4C6}" type="presParOf" srcId="{48FC13BC-0D9C-4BA5-ABFF-97AE865DC3C5}" destId="{3F20132E-F6FD-4417-93A4-416E2D4EC61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F8B9-2ABE-43C4-B0A1-C757EFE29DA8}">
      <dsp:nvSpPr>
        <dsp:cNvPr id="0" name=""/>
        <dsp:cNvSpPr/>
      </dsp:nvSpPr>
      <dsp:spPr>
        <a:xfrm>
          <a:off x="4209" y="1661811"/>
          <a:ext cx="2242544" cy="740376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Learner</a:t>
          </a:r>
          <a:endParaRPr lang="en-CA" sz="24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74397" y="1661811"/>
        <a:ext cx="1502168" cy="740376"/>
      </dsp:txXfrm>
    </dsp:sp>
    <dsp:sp modelId="{363DC657-ABC6-4AAC-9878-92193B874EEF}">
      <dsp:nvSpPr>
        <dsp:cNvPr id="0" name=""/>
        <dsp:cNvSpPr/>
      </dsp:nvSpPr>
      <dsp:spPr>
        <a:xfrm>
          <a:off x="2061659" y="1661811"/>
          <a:ext cx="2820112" cy="740376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Intermediate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2431847" y="1661811"/>
        <a:ext cx="2079736" cy="740376"/>
      </dsp:txXfrm>
    </dsp:sp>
    <dsp:sp modelId="{3F20132E-F6FD-4417-93A4-416E2D4EC616}">
      <dsp:nvSpPr>
        <dsp:cNvPr id="0" name=""/>
        <dsp:cNvSpPr/>
      </dsp:nvSpPr>
      <dsp:spPr>
        <a:xfrm>
          <a:off x="4696678" y="1661811"/>
          <a:ext cx="2492144" cy="7403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Full Licensure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5066866" y="1661811"/>
        <a:ext cx="1751768" cy="740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F8B9-2ABE-43C4-B0A1-C757EFE29DA8}">
      <dsp:nvSpPr>
        <dsp:cNvPr id="0" name=""/>
        <dsp:cNvSpPr/>
      </dsp:nvSpPr>
      <dsp:spPr>
        <a:xfrm>
          <a:off x="1219" y="1633510"/>
          <a:ext cx="2896259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99708" y="1633510"/>
        <a:ext cx="2099281" cy="796978"/>
      </dsp:txXfrm>
    </dsp:sp>
    <dsp:sp modelId="{363DC657-ABC6-4AAC-9878-92193B874EEF}">
      <dsp:nvSpPr>
        <dsp:cNvPr id="0" name=""/>
        <dsp:cNvSpPr/>
      </dsp:nvSpPr>
      <dsp:spPr>
        <a:xfrm>
          <a:off x="2698233" y="1633510"/>
          <a:ext cx="3035710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096722" y="1633510"/>
        <a:ext cx="2238732" cy="796978"/>
      </dsp:txXfrm>
    </dsp:sp>
    <dsp:sp modelId="{3F20132E-F6FD-4417-93A4-416E2D4EC616}">
      <dsp:nvSpPr>
        <dsp:cNvPr id="0" name=""/>
        <dsp:cNvSpPr/>
      </dsp:nvSpPr>
      <dsp:spPr>
        <a:xfrm>
          <a:off x="5535919" y="1627453"/>
          <a:ext cx="2682668" cy="7969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5934408" y="1627453"/>
        <a:ext cx="1885690" cy="796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F8B9-2ABE-43C4-B0A1-C757EFE29DA8}">
      <dsp:nvSpPr>
        <dsp:cNvPr id="0" name=""/>
        <dsp:cNvSpPr/>
      </dsp:nvSpPr>
      <dsp:spPr>
        <a:xfrm>
          <a:off x="1219" y="1633510"/>
          <a:ext cx="2896259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99708" y="1633510"/>
        <a:ext cx="2099281" cy="796978"/>
      </dsp:txXfrm>
    </dsp:sp>
    <dsp:sp modelId="{363DC657-ABC6-4AAC-9878-92193B874EEF}">
      <dsp:nvSpPr>
        <dsp:cNvPr id="0" name=""/>
        <dsp:cNvSpPr/>
      </dsp:nvSpPr>
      <dsp:spPr>
        <a:xfrm>
          <a:off x="2698233" y="1633510"/>
          <a:ext cx="3035710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096722" y="1633510"/>
        <a:ext cx="2238732" cy="796978"/>
      </dsp:txXfrm>
    </dsp:sp>
    <dsp:sp modelId="{3F20132E-F6FD-4417-93A4-416E2D4EC616}">
      <dsp:nvSpPr>
        <dsp:cNvPr id="0" name=""/>
        <dsp:cNvSpPr/>
      </dsp:nvSpPr>
      <dsp:spPr>
        <a:xfrm>
          <a:off x="5535919" y="1627453"/>
          <a:ext cx="2682668" cy="7969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5934408" y="1627453"/>
        <a:ext cx="1885690" cy="7969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F8B9-2ABE-43C4-B0A1-C757EFE29DA8}">
      <dsp:nvSpPr>
        <dsp:cNvPr id="0" name=""/>
        <dsp:cNvSpPr/>
      </dsp:nvSpPr>
      <dsp:spPr>
        <a:xfrm>
          <a:off x="1219" y="1633510"/>
          <a:ext cx="2896259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99708" y="1633510"/>
        <a:ext cx="2099281" cy="796978"/>
      </dsp:txXfrm>
    </dsp:sp>
    <dsp:sp modelId="{363DC657-ABC6-4AAC-9878-92193B874EEF}">
      <dsp:nvSpPr>
        <dsp:cNvPr id="0" name=""/>
        <dsp:cNvSpPr/>
      </dsp:nvSpPr>
      <dsp:spPr>
        <a:xfrm>
          <a:off x="2698233" y="1633510"/>
          <a:ext cx="3035710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096722" y="1633510"/>
        <a:ext cx="2238732" cy="796978"/>
      </dsp:txXfrm>
    </dsp:sp>
    <dsp:sp modelId="{3F20132E-F6FD-4417-93A4-416E2D4EC616}">
      <dsp:nvSpPr>
        <dsp:cNvPr id="0" name=""/>
        <dsp:cNvSpPr/>
      </dsp:nvSpPr>
      <dsp:spPr>
        <a:xfrm>
          <a:off x="5535919" y="1627453"/>
          <a:ext cx="2682668" cy="7969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5934408" y="1627453"/>
        <a:ext cx="1885690" cy="7969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F8B9-2ABE-43C4-B0A1-C757EFE29DA8}">
      <dsp:nvSpPr>
        <dsp:cNvPr id="0" name=""/>
        <dsp:cNvSpPr/>
      </dsp:nvSpPr>
      <dsp:spPr>
        <a:xfrm>
          <a:off x="1219" y="1633510"/>
          <a:ext cx="2896259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G1</a:t>
          </a:r>
          <a:endParaRPr lang="en-CA" sz="24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99708" y="1633510"/>
        <a:ext cx="2099281" cy="796978"/>
      </dsp:txXfrm>
    </dsp:sp>
    <dsp:sp modelId="{363DC657-ABC6-4AAC-9878-92193B874EEF}">
      <dsp:nvSpPr>
        <dsp:cNvPr id="0" name=""/>
        <dsp:cNvSpPr/>
      </dsp:nvSpPr>
      <dsp:spPr>
        <a:xfrm>
          <a:off x="2698233" y="1633510"/>
          <a:ext cx="3035710" cy="796978"/>
        </a:xfrm>
        <a:prstGeom prst="chevron">
          <a:avLst/>
        </a:prstGeom>
        <a:solidFill>
          <a:schemeClr val="accent2">
            <a:lumMod val="5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G2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3096722" y="1633510"/>
        <a:ext cx="2238732" cy="796978"/>
      </dsp:txXfrm>
    </dsp:sp>
    <dsp:sp modelId="{3F20132E-F6FD-4417-93A4-416E2D4EC616}">
      <dsp:nvSpPr>
        <dsp:cNvPr id="0" name=""/>
        <dsp:cNvSpPr/>
      </dsp:nvSpPr>
      <dsp:spPr>
        <a:xfrm>
          <a:off x="5535919" y="1627453"/>
          <a:ext cx="2682668" cy="7969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000" b="1" kern="1200" dirty="0" smtClean="0">
              <a:latin typeface="Segoe UI" pitchFamily="34" charset="0"/>
              <a:ea typeface="Segoe UI" pitchFamily="34" charset="0"/>
              <a:cs typeface="Segoe UI" pitchFamily="34" charset="0"/>
            </a:rPr>
            <a:t>G</a:t>
          </a:r>
          <a:endParaRPr lang="en-CA" sz="2000" b="1" kern="1200" dirty="0">
            <a:latin typeface="Segoe UI" pitchFamily="34" charset="0"/>
            <a:ea typeface="Segoe UI" pitchFamily="34" charset="0"/>
            <a:cs typeface="Segoe UI" pitchFamily="34" charset="0"/>
          </a:endParaRPr>
        </a:p>
      </dsp:txBody>
      <dsp:txXfrm>
        <a:off x="5934408" y="1627453"/>
        <a:ext cx="1885690" cy="796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90374" cy="464582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8892" y="0"/>
            <a:ext cx="2990374" cy="464582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546DF03F-0012-4C0E-977C-BBF3E12F8573}" type="datetimeFigureOut">
              <a:rPr lang="en-CA" smtClean="0"/>
              <a:t>06/02/2016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0087" y="4413528"/>
            <a:ext cx="5520690" cy="4181237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5443"/>
            <a:ext cx="2990374" cy="464582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8892" y="8825443"/>
            <a:ext cx="2990374" cy="464582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178B83D3-FD41-4A2A-A143-4BDEF9A2A3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8143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71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2641" lvl="1" defTabSz="925281">
              <a:lnSpc>
                <a:spcPct val="80000"/>
              </a:lnSpc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281"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7591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endParaRPr lang="en-CA" baseline="0" dirty="0" smtClean="0"/>
          </a:p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en-CA" sz="1400" i="1" dirty="0"/>
          </a:p>
          <a:p>
            <a:endParaRPr lang="en-CA" baseline="0" dirty="0" smtClean="0"/>
          </a:p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C12B-6E14-4B10-A832-FCDA6C8A99C1}" type="datetime1">
              <a:rPr lang="en-CA" smtClean="0"/>
              <a:t>06/02/2016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6CA98-76BF-4A45-AF41-2D8FC9DE3112}" type="datetime1">
              <a:rPr lang="en-CA" smtClean="0"/>
              <a:t>06/02/2016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7BAC-3C05-4ADB-89F5-B4EBC43D2D64}" type="datetime1">
              <a:rPr lang="en-CA" smtClean="0"/>
              <a:t>06/02/2016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2399-110D-4A88-A80D-917F20DFAE60}" type="datetime1">
              <a:rPr lang="en-CA" smtClean="0"/>
              <a:t>06/02/2016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36C4-9FE8-4006-B703-EC064103F580}" type="datetime1">
              <a:rPr lang="en-CA" smtClean="0"/>
              <a:t>06/02/2016</a:t>
            </a:fld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EC7A-20D2-4641-A80C-46B48EF3BA41}" type="datetime1">
              <a:rPr lang="en-CA" smtClean="0"/>
              <a:t>06/02/2016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211A9-E555-4643-A905-ECDB1074682B}" type="datetime1">
              <a:rPr lang="en-CA" smtClean="0"/>
              <a:t>06/02/2016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DDB5-39E0-409B-BC0B-51A24A31AAB8}" type="datetime1">
              <a:rPr lang="en-CA" smtClean="0"/>
              <a:t>06/02/2016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0402F-C4AB-4E70-85B9-448FE5773B03}" type="datetime1">
              <a:rPr lang="en-CA" smtClean="0"/>
              <a:t>06/02/2016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2CF36-D4FB-4BC6-9BAB-32EB97A7CCEC}" type="datetime1">
              <a:rPr lang="en-CA" smtClean="0"/>
              <a:t>06/02/2016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967A-827F-4CF7-80AB-CCF682564BDF}" type="datetime1">
              <a:rPr lang="en-CA" smtClean="0"/>
              <a:t>06/02/2016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6C5ED05-921E-48EB-B29E-339A415C48BC}" type="datetime1">
              <a:rPr lang="en-CA" smtClean="0"/>
              <a:t>06/02/2016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tracey.ma@ontario.ca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468713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 Light" pitchFamily="34" charset="0"/>
              </a:rPr>
              <a:t>Road Safety Research Office</a:t>
            </a:r>
            <a:br>
              <a:rPr lang="en-CA" sz="2800" dirty="0" smtClean="0">
                <a:latin typeface="Segoe UI Light" pitchFamily="34" charset="0"/>
              </a:rPr>
            </a:br>
            <a:r>
              <a:rPr lang="en-CA" sz="2800" dirty="0" smtClean="0">
                <a:latin typeface="Segoe UI Light" pitchFamily="34" charset="0"/>
              </a:rPr>
              <a:t>Ministry of Transportation of Ontario</a:t>
            </a:r>
          </a:p>
          <a:p>
            <a:endParaRPr lang="en-CA" sz="2800" b="1" dirty="0">
              <a:latin typeface="Segoe UI Light" pitchFamily="34" charset="0"/>
            </a:endParaRPr>
          </a:p>
          <a:p>
            <a:r>
              <a:rPr lang="en-CA" sz="2800" b="1" dirty="0" smtClean="0">
                <a:solidFill>
                  <a:srgbClr val="92D050"/>
                </a:solidFill>
                <a:latin typeface="Segoe UI Light" pitchFamily="34" charset="0"/>
              </a:rPr>
              <a:t>CARSP Conference 2016</a:t>
            </a:r>
          </a:p>
        </p:txBody>
      </p:sp>
      <p:pic>
        <p:nvPicPr>
          <p:cNvPr id="9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5400" dirty="0" smtClean="0"/>
              <a:t>Learning to drive:</a:t>
            </a:r>
            <a:br>
              <a:rPr lang="en-CA" sz="5400" dirty="0" smtClean="0"/>
            </a:br>
            <a:r>
              <a:rPr lang="en-CA" sz="3200" dirty="0" smtClean="0">
                <a:latin typeface="+mn-lt"/>
              </a:rPr>
              <a:t>Does structured education make for safer drivers? 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0017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10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87939186"/>
              </p:ext>
            </p:extLst>
          </p:nvPr>
        </p:nvGraphicFramePr>
        <p:xfrm>
          <a:off x="601884" y="-819472"/>
          <a:ext cx="82185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47664" y="1550184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4607" y="1540728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008" y="2165354"/>
            <a:ext cx="2154108" cy="796978"/>
            <a:chOff x="1219" y="1633510"/>
            <a:chExt cx="2896259" cy="796978"/>
          </a:xfrm>
        </p:grpSpPr>
        <p:sp>
          <p:nvSpPr>
            <p:cNvPr id="12" name="Chevron 11"/>
            <p:cNvSpPr/>
            <p:nvPr/>
          </p:nvSpPr>
          <p:spPr>
            <a:xfrm>
              <a:off x="1219" y="1633510"/>
              <a:ext cx="2896259" cy="796978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399708" y="1633510"/>
              <a:ext cx="2099281" cy="7969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2400" b="1" kern="12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G1</a:t>
              </a:r>
              <a:endParaRPr lang="en-CA" sz="2400" b="1" kern="12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2797848" y="2302233"/>
            <a:ext cx="5878607" cy="52322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2810116" y="2333010"/>
            <a:ext cx="5866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reduced by up to 4m if completed BDE</a:t>
            </a:r>
            <a:endParaRPr lang="en-CA" sz="24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76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11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606461010"/>
              </p:ext>
            </p:extLst>
          </p:nvPr>
        </p:nvGraphicFramePr>
        <p:xfrm>
          <a:off x="601884" y="-819472"/>
          <a:ext cx="82185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47664" y="1550184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4607" y="1540728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008" y="2165354"/>
            <a:ext cx="2154108" cy="796978"/>
            <a:chOff x="1219" y="1633510"/>
            <a:chExt cx="2896259" cy="796978"/>
          </a:xfrm>
        </p:grpSpPr>
        <p:sp>
          <p:nvSpPr>
            <p:cNvPr id="12" name="Chevron 11"/>
            <p:cNvSpPr/>
            <p:nvPr/>
          </p:nvSpPr>
          <p:spPr>
            <a:xfrm>
              <a:off x="1219" y="1633510"/>
              <a:ext cx="2896259" cy="796978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399708" y="1633510"/>
              <a:ext cx="2099281" cy="7969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2400" b="1" kern="12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G1</a:t>
              </a:r>
              <a:endParaRPr lang="en-CA" sz="2400" b="1" kern="12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2797848" y="2302233"/>
            <a:ext cx="5878607" cy="52322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2810116" y="2333010"/>
            <a:ext cx="5866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reduced by up to 4m if completed BDE</a:t>
            </a:r>
            <a:endParaRPr lang="en-CA" sz="24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6621" y="3185810"/>
            <a:ext cx="7999833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BDE allows </a:t>
            </a:r>
            <a:r>
              <a:rPr lang="en-CA" sz="28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structured learning, 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intending for safer accumulation of skills and experience and </a:t>
            </a:r>
            <a:r>
              <a:rPr lang="en-CA" sz="28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safer “future” driving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>
              <a:lnSpc>
                <a:spcPct val="80000"/>
              </a:lnSpc>
            </a:pPr>
            <a:endParaRPr lang="en-CA" sz="2800" b="1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89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12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57840686"/>
              </p:ext>
            </p:extLst>
          </p:nvPr>
        </p:nvGraphicFramePr>
        <p:xfrm>
          <a:off x="601884" y="-819472"/>
          <a:ext cx="82185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47664" y="1550184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4607" y="1540728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008" y="2165354"/>
            <a:ext cx="2154108" cy="796978"/>
            <a:chOff x="1219" y="1633510"/>
            <a:chExt cx="2896259" cy="796978"/>
          </a:xfrm>
        </p:grpSpPr>
        <p:sp>
          <p:nvSpPr>
            <p:cNvPr id="12" name="Chevron 11"/>
            <p:cNvSpPr/>
            <p:nvPr/>
          </p:nvSpPr>
          <p:spPr>
            <a:xfrm>
              <a:off x="1219" y="1633510"/>
              <a:ext cx="2896259" cy="796978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399708" y="1633510"/>
              <a:ext cx="2099281" cy="7969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2400" b="1" kern="12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G1</a:t>
              </a:r>
              <a:endParaRPr lang="en-CA" sz="2400" b="1" kern="12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2797848" y="2302233"/>
            <a:ext cx="5878607" cy="52322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2810116" y="2333010"/>
            <a:ext cx="5866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reduced by up to 4m if completed BDE</a:t>
            </a:r>
            <a:endParaRPr lang="en-CA" sz="24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6621" y="3185810"/>
            <a:ext cx="7999833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BDE allows </a:t>
            </a:r>
            <a:r>
              <a:rPr lang="en-CA" sz="28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structured learning, 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intending for safer accumulation of skills and experience and </a:t>
            </a:r>
            <a:r>
              <a:rPr lang="en-CA" sz="28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safer “future” driving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>
              <a:lnSpc>
                <a:spcPct val="80000"/>
              </a:lnSpc>
            </a:pP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Beginner Driver Education: 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minimum 20h 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classroom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hours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minimum 20h on-road 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driving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training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flexible 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allocation of 10 instructional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hours</a:t>
            </a: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80000"/>
              </a:lnSpc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40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684" y="44624"/>
            <a:ext cx="9158683" cy="720080"/>
          </a:xfrm>
        </p:spPr>
        <p:txBody>
          <a:bodyPr>
            <a:normAutofit fontScale="90000"/>
          </a:bodyPr>
          <a:lstStyle/>
          <a:p>
            <a:r>
              <a:rPr lang="en-CA" sz="3200" b="1" dirty="0" smtClean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Does BDE training lead to lower collisions?</a:t>
            </a:r>
            <a:endParaRPr lang="en-CA" sz="3200" b="1" dirty="0">
              <a:solidFill>
                <a:schemeClr val="bg2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13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048" y="3651708"/>
            <a:ext cx="3190072" cy="3190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0057" y="839312"/>
            <a:ext cx="79703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We don’t know. </a:t>
            </a: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Mixed results in existing evidence base.</a:t>
            </a:r>
          </a:p>
          <a:p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Comparing studies is difficult due to different programs, methods, and outcome definitions. </a:t>
            </a: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7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14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There are other factors that independently relate to BDE status and collision risk.</a:t>
            </a: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Demographic and SES characteristics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Attitudes and behaviours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exposure</a:t>
            </a:r>
          </a:p>
          <a:p>
            <a:pPr marL="457200" indent="-45720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4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15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exposure</a:t>
            </a:r>
          </a:p>
          <a:p>
            <a:pPr marL="457200" indent="-45720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2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16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840242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To determine if BDE status is related to collision and suspension risk, </a:t>
            </a:r>
            <a:r>
              <a:rPr lang="en-CA" sz="2800" b="1" i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after accounting for driving exposure. </a:t>
            </a: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exposure = opportunity to be in a crash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Common estimates rely on aggregate measures, i.e., licenced drivers, vehicles registered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u="sng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Challenge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: disaggregate measures for specific sub-groups</a:t>
            </a:r>
          </a:p>
          <a:p>
            <a:pPr marL="457200" indent="-457200">
              <a:buFont typeface="Arial" pitchFamily="34" charset="0"/>
              <a:buChar char="•"/>
            </a:pP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Ontario’s Evaluation</a:t>
            </a:r>
            <a:endParaRPr lang="en-CA" sz="32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12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17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594916" y="1459796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 Diagonal Corner Rectangle 8"/>
          <p:cNvSpPr/>
          <p:nvPr/>
        </p:nvSpPr>
        <p:spPr>
          <a:xfrm>
            <a:off x="594916" y="2649348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ound Diagonal Corner Rectangle 9"/>
          <p:cNvSpPr/>
          <p:nvPr/>
        </p:nvSpPr>
        <p:spPr>
          <a:xfrm>
            <a:off x="612092" y="3879328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Left-Right Arrow 6"/>
          <p:cNvSpPr/>
          <p:nvPr/>
        </p:nvSpPr>
        <p:spPr>
          <a:xfrm>
            <a:off x="492377" y="5200544"/>
            <a:ext cx="3090162" cy="2880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5472464"/>
            <a:ext cx="4273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Obtained G1 between 2004 and 2013</a:t>
            </a: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74268" y="1699408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 BDE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50292" y="2888960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BDE-TD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4516" y="4118940"/>
            <a:ext cx="1774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BDE-NTD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112" y="817314"/>
            <a:ext cx="2662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 = 1,058,703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18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594916" y="1459796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 Diagonal Corner Rectangle 8"/>
          <p:cNvSpPr/>
          <p:nvPr/>
        </p:nvSpPr>
        <p:spPr>
          <a:xfrm>
            <a:off x="594916" y="2649348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ound Diagonal Corner Rectangle 9"/>
          <p:cNvSpPr/>
          <p:nvPr/>
        </p:nvSpPr>
        <p:spPr>
          <a:xfrm>
            <a:off x="612092" y="3879328"/>
            <a:ext cx="2752948" cy="10024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Left-Right Arrow 6"/>
          <p:cNvSpPr/>
          <p:nvPr/>
        </p:nvSpPr>
        <p:spPr>
          <a:xfrm>
            <a:off x="492377" y="5200544"/>
            <a:ext cx="3090162" cy="2880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5472464"/>
            <a:ext cx="4273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Obtained G1 between 2004 and 2013</a:t>
            </a: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74268" y="1699408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 BDE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50292" y="2888960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BDE-TD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4516" y="4118940"/>
            <a:ext cx="1774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BDE-NTD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112" y="817314"/>
            <a:ext cx="2662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 = 1,058,703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7904" y="1550132"/>
            <a:ext cx="52450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During G2: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F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atal and injury collision rates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Suspension rates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Adjusted by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vehicle kilometres travelled</a:t>
            </a:r>
            <a:r>
              <a:rPr lang="en-CA" sz="2800" i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i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09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19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6262" y="806607"/>
            <a:ext cx="83842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Estimates of VKT were derived from self-reported survey responses (</a:t>
            </a:r>
            <a:r>
              <a:rPr lang="en-CA" sz="2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Vanlaar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et al., 2014).</a:t>
            </a:r>
          </a:p>
          <a:p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kilometers driven a month</a:t>
            </a: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less than 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100km/month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between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100-500 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km/month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between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501-1000 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km/month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more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than 1000 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km/month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exact number of kilometers driven a month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1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The Driving lifecycle</a:t>
            </a:r>
            <a:endParaRPr lang="en-CA" sz="32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732019" y="1062007"/>
            <a:ext cx="8051417" cy="5464897"/>
            <a:chOff x="1487992" y="1092221"/>
            <a:chExt cx="7158811" cy="5464897"/>
          </a:xfrm>
        </p:grpSpPr>
        <p:grpSp>
          <p:nvGrpSpPr>
            <p:cNvPr id="10" name="Group 9"/>
            <p:cNvGrpSpPr/>
            <p:nvPr/>
          </p:nvGrpSpPr>
          <p:grpSpPr>
            <a:xfrm>
              <a:off x="1487992" y="1092221"/>
              <a:ext cx="6180351" cy="5464897"/>
              <a:chOff x="1487993" y="940495"/>
              <a:chExt cx="5616624" cy="5616624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1487993" y="940495"/>
                <a:ext cx="5616624" cy="5616624"/>
                <a:chOff x="1920988" y="2532114"/>
                <a:chExt cx="5616624" cy="5616624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920988" y="2532114"/>
                  <a:ext cx="5616624" cy="5616624"/>
                </a:xfrm>
                <a:prstGeom prst="rect">
                  <a:avLst/>
                </a:prstGeom>
              </p:spPr>
            </p:pic>
            <p:sp>
              <p:nvSpPr>
                <p:cNvPr id="14" name="TextBox 13"/>
                <p:cNvSpPr txBox="1"/>
                <p:nvPr/>
              </p:nvSpPr>
              <p:spPr>
                <a:xfrm>
                  <a:off x="2417994" y="3998332"/>
                  <a:ext cx="2016224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3200" dirty="0" smtClean="0">
                      <a:solidFill>
                        <a:schemeClr val="bg1"/>
                      </a:solidFill>
                      <a:latin typeface="Segoe UI" pitchFamily="34" charset="0"/>
                      <a:ea typeface="Segoe UI" pitchFamily="34" charset="0"/>
                      <a:cs typeface="Segoe UI" pitchFamily="34" charset="0"/>
                    </a:rPr>
                    <a:t>Younger</a:t>
                  </a:r>
                  <a:endParaRPr lang="en-CA" sz="1600" i="1" dirty="0">
                    <a:solidFill>
                      <a:schemeClr val="bg1"/>
                    </a:solidFill>
                    <a:latin typeface="Segoe UI" pitchFamily="34" charset="0"/>
                    <a:ea typeface="Segoe UI" pitchFamily="34" charset="0"/>
                    <a:cs typeface="Segoe UI" pitchFamily="34" charset="0"/>
                  </a:endParaRPr>
                </a:p>
                <a:p>
                  <a:pPr algn="ctr"/>
                  <a:endParaRPr lang="en-CA" sz="2000" dirty="0">
                    <a:latin typeface="Segoe UI" pitchFamily="34" charset="0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372942" y="3998332"/>
                  <a:ext cx="201622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CA" sz="3200" dirty="0" smtClean="0">
                      <a:solidFill>
                        <a:schemeClr val="bg1"/>
                      </a:solidFill>
                      <a:latin typeface="Segoe UI" pitchFamily="34" charset="0"/>
                      <a:ea typeface="Segoe UI" pitchFamily="34" charset="0"/>
                      <a:cs typeface="Segoe UI" pitchFamily="34" charset="0"/>
                    </a:rPr>
                    <a:t>Older</a:t>
                  </a:r>
                  <a:endParaRPr lang="en-CA" sz="3200" dirty="0">
                    <a:solidFill>
                      <a:schemeClr val="bg1"/>
                    </a:solidFill>
                    <a:latin typeface="Segoe UI" pitchFamily="34" charset="0"/>
                    <a:ea typeface="Segoe UI" pitchFamily="34" charset="0"/>
                    <a:cs typeface="Segoe UI" pitchFamily="34" charset="0"/>
                  </a:endParaRPr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>
                <a:off x="3421946" y="5367608"/>
                <a:ext cx="21848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CA" sz="3200" dirty="0" smtClean="0">
                    <a:solidFill>
                      <a:schemeClr val="bg1"/>
                    </a:solidFill>
                    <a:latin typeface="Segoe UI" pitchFamily="34" charset="0"/>
                    <a:ea typeface="Segoe UI" pitchFamily="34" charset="0"/>
                    <a:cs typeface="Segoe UI" pitchFamily="34" charset="0"/>
                  </a:rPr>
                  <a:t>In Between</a:t>
                </a:r>
                <a:endParaRPr lang="en-CA" sz="3200" i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</p:grpSp>
        <p:cxnSp>
          <p:nvCxnSpPr>
            <p:cNvPr id="19" name="Straight Connector 18"/>
            <p:cNvCxnSpPr>
              <a:stCxn id="12" idx="2"/>
            </p:cNvCxnSpPr>
            <p:nvPr/>
          </p:nvCxnSpPr>
          <p:spPr>
            <a:xfrm>
              <a:off x="1518708" y="6513396"/>
              <a:ext cx="6149635" cy="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Up Arrow 11"/>
            <p:cNvSpPr/>
            <p:nvPr/>
          </p:nvSpPr>
          <p:spPr>
            <a:xfrm>
              <a:off x="1487993" y="1092222"/>
              <a:ext cx="61429" cy="5421174"/>
            </a:xfrm>
            <a:prstGeom prst="up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89883" y="5928621"/>
              <a:ext cx="19569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200" dirty="0" smtClean="0"/>
                <a:t>Age</a:t>
              </a:r>
              <a:endParaRPr lang="en-CA" sz="3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87992" y="1092221"/>
              <a:ext cx="331236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200" dirty="0" smtClean="0"/>
                <a:t>Collision</a:t>
              </a:r>
            </a:p>
            <a:p>
              <a:r>
                <a:rPr lang="en-CA" sz="3200" dirty="0" smtClean="0"/>
                <a:t>Risk</a:t>
              </a:r>
              <a:endParaRPr lang="en-CA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870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20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10917"/>
              </p:ext>
            </p:extLst>
          </p:nvPr>
        </p:nvGraphicFramePr>
        <p:xfrm>
          <a:off x="802836" y="980732"/>
          <a:ext cx="7344815" cy="5366757"/>
        </p:xfrm>
        <a:graphic>
          <a:graphicData uri="http://schemas.openxmlformats.org/drawingml/2006/table">
            <a:tbl>
              <a:tblPr/>
              <a:tblGrid>
                <a:gridCol w="2429864"/>
                <a:gridCol w="1638317"/>
                <a:gridCol w="1638317"/>
                <a:gridCol w="1638317"/>
              </a:tblGrid>
              <a:tr h="415005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G2 DRIVERS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DISTANCE DRIVEN, PER MONTH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BDE-TD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BDE-NTD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NO-BDE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100km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101-500km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634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501-1000km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5005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&gt;1000km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avg. dist. [km]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750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107.78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160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[km]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321.85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276.13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337.73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4263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RELATIVE RATIO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79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21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112" y="817314"/>
            <a:ext cx="6580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Fatal and injury collisions during G2?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680059"/>
              </p:ext>
            </p:extLst>
          </p:nvPr>
        </p:nvGraphicFramePr>
        <p:xfrm>
          <a:off x="657112" y="1700808"/>
          <a:ext cx="7803320" cy="455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Collision RATE</a:t>
            </a:r>
            <a:endParaRPr lang="en-CA" sz="3200" b="1" dirty="0">
              <a:solidFill>
                <a:schemeClr val="bg2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8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22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112" y="817314"/>
            <a:ext cx="65183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Fatal and injury collisions during G2? </a:t>
            </a:r>
          </a:p>
          <a:p>
            <a:r>
              <a:rPr lang="en-CA" sz="2800" b="1" i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Adjusted by VKT.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343118"/>
              </p:ext>
            </p:extLst>
          </p:nvPr>
        </p:nvGraphicFramePr>
        <p:xfrm>
          <a:off x="658800" y="1699200"/>
          <a:ext cx="7804800" cy="455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01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23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661" y="839312"/>
            <a:ext cx="4667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6262" y="806607"/>
            <a:ext cx="80135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After adjusting for VKT, the collision rates of all groups become more similar to each other in all years of G2. 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Let’s look at the risk of causing a collision for each group.</a:t>
            </a:r>
          </a:p>
        </p:txBody>
      </p:sp>
    </p:spTree>
    <p:extLst>
      <p:ext uri="{BB962C8B-B14F-4D97-AF65-F5344CB8AC3E}">
        <p14:creationId xmlns:p14="http://schemas.microsoft.com/office/powerpoint/2010/main" val="426063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24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661" y="839312"/>
            <a:ext cx="4667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6262" y="806607"/>
            <a:ext cx="80135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Risk of causing a collision during G2?</a:t>
            </a:r>
            <a:b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400" b="1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Relative Collision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I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nvolvement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R</a:t>
            </a: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isk</a:t>
            </a:r>
            <a:b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= at-fault crashes </a:t>
            </a:r>
            <a:r>
              <a:rPr lang="en-CA" sz="2400" i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to</a:t>
            </a:r>
            <a:r>
              <a:rPr lang="en-CA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not-at-fault crashes </a:t>
            </a: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03629"/>
              </p:ext>
            </p:extLst>
          </p:nvPr>
        </p:nvGraphicFramePr>
        <p:xfrm>
          <a:off x="1040645" y="2745599"/>
          <a:ext cx="6804812" cy="3022086"/>
        </p:xfrm>
        <a:graphic>
          <a:graphicData uri="http://schemas.openxmlformats.org/drawingml/2006/table">
            <a:tbl>
              <a:tblPr/>
              <a:tblGrid>
                <a:gridCol w="2434451"/>
                <a:gridCol w="1456787"/>
                <a:gridCol w="1456787"/>
                <a:gridCol w="1456787"/>
              </a:tblGrid>
              <a:tr h="566641"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G2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BDE_TD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BDE_NTD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NO_BDE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461708">
                <a:tc>
                  <a:txBody>
                    <a:bodyPr/>
                    <a:lstStyle/>
                    <a:p>
                      <a:pPr algn="l" fontAlgn="b"/>
                      <a:r>
                        <a:rPr lang="en-CA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</a:t>
                      </a:r>
                      <a:r>
                        <a:rPr lang="en-CA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</a:t>
                      </a:r>
                      <a:r>
                        <a:rPr lang="en-CA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ault</a:t>
                      </a:r>
                      <a:endParaRPr lang="en-C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0721">
                <a:tc>
                  <a:txBody>
                    <a:bodyPr/>
                    <a:lstStyle/>
                    <a:p>
                      <a:pPr algn="l" fontAlgn="b"/>
                      <a:r>
                        <a:rPr lang="en-CA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at Fault</a:t>
                      </a:r>
                      <a:endParaRPr lang="en-C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0721">
                <a:tc>
                  <a:txBody>
                    <a:bodyPr/>
                    <a:lstStyle/>
                    <a:p>
                      <a:pPr algn="l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654"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66641"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0.98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0.98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rgbClr val="92D05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Collision RISK</a:t>
            </a:r>
            <a:endParaRPr lang="en-CA" sz="3200" b="1" dirty="0">
              <a:solidFill>
                <a:srgbClr val="92D05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3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SUSPENSION RATE</a:t>
            </a:r>
            <a:endParaRPr lang="en-CA" sz="3200" b="1" dirty="0">
              <a:solidFill>
                <a:schemeClr val="bg2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25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199" y="817314"/>
            <a:ext cx="4300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Suspensions during G2?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161367"/>
              </p:ext>
            </p:extLst>
          </p:nvPr>
        </p:nvGraphicFramePr>
        <p:xfrm>
          <a:off x="658800" y="1699200"/>
          <a:ext cx="7804800" cy="455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6942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26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483777"/>
              </p:ext>
            </p:extLst>
          </p:nvPr>
        </p:nvGraphicFramePr>
        <p:xfrm>
          <a:off x="658800" y="1699200"/>
          <a:ext cx="7804800" cy="455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7199" y="817314"/>
            <a:ext cx="42015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Suspensions during G2?</a:t>
            </a:r>
          </a:p>
          <a:p>
            <a:r>
              <a:rPr lang="en-CA" sz="2800" b="1" i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Adjusted for VKT.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51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rgbClr val="92D05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LIMITATIONS</a:t>
            </a:r>
            <a:endParaRPr lang="en-CA" sz="3200" b="1" dirty="0">
              <a:solidFill>
                <a:srgbClr val="92D05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27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362532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Only accounted for driving exposure</a:t>
            </a: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Exposure estimates from self-report and from another study cohort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Need to make assumptions for at-fault status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 inferential analysis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00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CONCLUSIONS</a:t>
            </a:r>
            <a:endParaRPr lang="en-CA" sz="3200" b="1" dirty="0">
              <a:solidFill>
                <a:schemeClr val="bg2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28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057" y="839312"/>
            <a:ext cx="797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362532"/>
            <a:ext cx="84249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G1 is a protective stage where all drivers have decreased collision risk.</a:t>
            </a:r>
            <a:b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The transition between G1 and G2 is the riskiest time period for all young novice drivers.</a:t>
            </a: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 groups differ in their suspension rates.</a:t>
            </a: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35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29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362532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 groups also differ in their collision rates, but to a lesser extent, after adjustment.</a:t>
            </a:r>
            <a:b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CA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BDE groups do not differ in their risk of causing a collision.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CA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2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3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18575"/>
            <a:ext cx="3248025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187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CA" sz="16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CA" sz="16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CA" sz="16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CA" sz="16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CA" sz="16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Tracey Ma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Team Lead, Special Projects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Road Safety Research Office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Ministry of Transportation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tracey.ma@ontario.ca</a:t>
            </a:r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A" sz="16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30</a:t>
            </a:fld>
            <a:endParaRPr lang="en-CA"/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49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4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18575"/>
            <a:ext cx="3248025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018575"/>
            <a:ext cx="45365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Increased risk explained by: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Driving inexperience &amp; insufficient driving skills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Risk perception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&amp; propensity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Decision making &amp; impulse control</a:t>
            </a:r>
          </a:p>
          <a:p>
            <a:pPr marL="457200" indent="-45720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76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5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18575"/>
            <a:ext cx="3248025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018575"/>
            <a:ext cx="45365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Increased risk explained by: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inexperience &amp; insufficient driving skills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Risk perception</a:t>
            </a:r>
            <a:r>
              <a:rPr lang="en-CA" sz="28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&amp; propensity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Decision making &amp; impulse control</a:t>
            </a:r>
          </a:p>
          <a:p>
            <a:pPr marL="457200" indent="-457200">
              <a:buFont typeface="Arial" pitchFamily="34" charset="0"/>
              <a:buChar char="•"/>
            </a:pPr>
            <a:endParaRPr lang="en-CA" sz="28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5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Graduated Licencing Systems</a:t>
            </a:r>
            <a:endParaRPr lang="en-CA" sz="3200" b="1" dirty="0">
              <a:solidFill>
                <a:schemeClr val="bg2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6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018575"/>
            <a:ext cx="453650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Increased risk explained by: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inexperience &amp; insufficient driving skills</a:t>
            </a:r>
          </a:p>
        </p:txBody>
      </p:sp>
      <p:sp>
        <p:nvSpPr>
          <p:cNvPr id="3" name="Parallelogram 2"/>
          <p:cNvSpPr/>
          <p:nvPr/>
        </p:nvSpPr>
        <p:spPr>
          <a:xfrm>
            <a:off x="6252860" y="2734072"/>
            <a:ext cx="2664296" cy="1080120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6513240" y="3012522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6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7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018575"/>
            <a:ext cx="453650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Increased risk explained by: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inexperience &amp; insufficient driving skills</a:t>
            </a:r>
          </a:p>
        </p:txBody>
      </p:sp>
      <p:sp>
        <p:nvSpPr>
          <p:cNvPr id="3" name="Parallelogram 2"/>
          <p:cNvSpPr/>
          <p:nvPr/>
        </p:nvSpPr>
        <p:spPr>
          <a:xfrm>
            <a:off x="6252860" y="2734072"/>
            <a:ext cx="2664296" cy="1080120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6513240" y="3012522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2736" y="4077071"/>
            <a:ext cx="7937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GLS allows 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gradual accumulation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of on-road experience and driving skills 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under low-risk conditions.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9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8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018575"/>
            <a:ext cx="453650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Increased risk explained by:</a:t>
            </a:r>
            <a:b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Driving inexperience &amp; insufficient driving skills</a:t>
            </a:r>
          </a:p>
        </p:txBody>
      </p:sp>
      <p:sp>
        <p:nvSpPr>
          <p:cNvPr id="3" name="Parallelogram 2"/>
          <p:cNvSpPr/>
          <p:nvPr/>
        </p:nvSpPr>
        <p:spPr>
          <a:xfrm>
            <a:off x="6252860" y="2734072"/>
            <a:ext cx="2664296" cy="1080120"/>
          </a:xfrm>
          <a:prstGeom prst="parallelogra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6513240" y="3012522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2736" y="4077071"/>
            <a:ext cx="7937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GLS allows 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gradual accumulation </a:t>
            </a:r>
            <a:r>
              <a:rPr lang="en-CA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of on-road experience and driving skills </a:t>
            </a:r>
            <a:r>
              <a:rPr lang="en-CA" sz="2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under low-risk conditions.</a:t>
            </a:r>
            <a:endParaRPr lang="en-CA" sz="2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774674922"/>
              </p:ext>
            </p:extLst>
          </p:nvPr>
        </p:nvGraphicFramePr>
        <p:xfrm>
          <a:off x="1763689" y="3705775"/>
          <a:ext cx="71930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5417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GLS in Ontario</a:t>
            </a:r>
            <a:endParaRPr lang="en-CA" sz="32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9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716334071"/>
              </p:ext>
            </p:extLst>
          </p:nvPr>
        </p:nvGraphicFramePr>
        <p:xfrm>
          <a:off x="601884" y="-819472"/>
          <a:ext cx="82185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47664" y="1550184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4607" y="1540728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12m</a:t>
            </a:r>
            <a:endParaRPr lang="en-CA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7250" y="2364976"/>
            <a:ext cx="21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Modifiable!</a:t>
            </a:r>
            <a:endParaRPr lang="en-CA" sz="28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81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10">
      <a:dk1>
        <a:srgbClr val="000000"/>
      </a:dk1>
      <a:lt1>
        <a:srgbClr val="FFFFFF"/>
      </a:lt1>
      <a:dk2>
        <a:srgbClr val="92D050"/>
      </a:dk2>
      <a:lt2>
        <a:srgbClr val="92D050"/>
      </a:lt2>
      <a:accent1>
        <a:srgbClr val="92D050"/>
      </a:accent1>
      <a:accent2>
        <a:srgbClr val="5A9D57"/>
      </a:accent2>
      <a:accent3>
        <a:srgbClr val="5A9D57"/>
      </a:accent3>
      <a:accent4>
        <a:srgbClr val="5A9D57"/>
      </a:accent4>
      <a:accent5>
        <a:srgbClr val="5A9D57"/>
      </a:accent5>
      <a:accent6>
        <a:srgbClr val="5A9D57"/>
      </a:accent6>
      <a:hlink>
        <a:srgbClr val="5A9D57"/>
      </a:hlink>
      <a:folHlink>
        <a:srgbClr val="5A9D57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C795065BF2764480EACD72CAAB5AE3" ma:contentTypeVersion="3" ma:contentTypeDescription="Create a new document." ma:contentTypeScope="" ma:versionID="e7e86494c91e14df118410e42efd5146">
  <xsd:schema xmlns:xsd="http://www.w3.org/2001/XMLSchema" xmlns:xs="http://www.w3.org/2001/XMLSchema" xmlns:p="http://schemas.microsoft.com/office/2006/metadata/properties" xmlns:ns2="2faa803e-880d-4e3c-9435-3522b6b86c3d" xmlns:ns3="023b9ded-6ba9-4bc0-9341-01a0c5f7ad45" targetNamespace="http://schemas.microsoft.com/office/2006/metadata/properties" ma:root="true" ma:fieldsID="7a28c230e9bc10d85ebab1684fcb2123" ns2:_="" ns3:_="">
    <xsd:import namespace="2faa803e-880d-4e3c-9435-3522b6b86c3d"/>
    <xsd:import namespace="023b9ded-6ba9-4bc0-9341-01a0c5f7ad45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Description_x0020_of_x0020_Folder" minOccurs="0"/>
                <xsd:element ref="ns3:Folder_x0020_Cont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a803e-880d-4e3c-9435-3522b6b86c3d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b9ded-6ba9-4bc0-9341-01a0c5f7ad45" elementFormDefault="qualified">
    <xsd:import namespace="http://schemas.microsoft.com/office/2006/documentManagement/types"/>
    <xsd:import namespace="http://schemas.microsoft.com/office/infopath/2007/PartnerControls"/>
    <xsd:element name="Description_x0020_of_x0020_Folder" ma:index="9" nillable="true" ma:displayName="Description of Folder" ma:internalName="Description_x0020_of_x0020_Folder">
      <xsd:simpleType>
        <xsd:restriction base="dms:Text">
          <xsd:maxLength value="255"/>
        </xsd:restriction>
      </xsd:simpleType>
    </xsd:element>
    <xsd:element name="Folder_x0020_Contents" ma:index="10" nillable="true" ma:displayName="Folder Contents" ma:internalName="Folder_x0020_Content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faa803e-880d-4e3c-9435-3522b6b86c3d" xsi:nil="true"/>
    <Description_x0020_of_x0020_Folder xmlns="023b9ded-6ba9-4bc0-9341-01a0c5f7ad45" xsi:nil="true"/>
    <Folder_x0020_Contents xmlns="023b9ded-6ba9-4bc0-9341-01a0c5f7ad45" xsi:nil="true"/>
  </documentManagement>
</p:properties>
</file>

<file path=customXml/itemProps1.xml><?xml version="1.0" encoding="utf-8"?>
<ds:datastoreItem xmlns:ds="http://schemas.openxmlformats.org/officeDocument/2006/customXml" ds:itemID="{046DCF2A-5E2A-4823-A86B-D4F097839D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a803e-880d-4e3c-9435-3522b6b86c3d"/>
    <ds:schemaRef ds:uri="023b9ded-6ba9-4bc0-9341-01a0c5f7a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ECBF4D-8732-4A31-AE21-54AABE662A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030EC4-C2EB-4F59-9159-2BD275DC73EB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023b9ded-6ba9-4bc0-9341-01a0c5f7ad45"/>
    <ds:schemaRef ds:uri="2faa803e-880d-4e3c-9435-3522b6b86c3d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2084</TotalTime>
  <Words>708</Words>
  <Application>Microsoft Office PowerPoint</Application>
  <PresentationFormat>On-screen Show (4:3)</PresentationFormat>
  <Paragraphs>348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Essential</vt:lpstr>
      <vt:lpstr>Learning to drive: Does structured education make for safer drivers? </vt:lpstr>
      <vt:lpstr>The Driving lifecycle</vt:lpstr>
      <vt:lpstr>PowerPoint Presentation</vt:lpstr>
      <vt:lpstr>PowerPoint Presentation</vt:lpstr>
      <vt:lpstr>PowerPoint Presentation</vt:lpstr>
      <vt:lpstr>Graduated Licencing Systems</vt:lpstr>
      <vt:lpstr>PowerPoint Presentation</vt:lpstr>
      <vt:lpstr>PowerPoint Presentation</vt:lpstr>
      <vt:lpstr>GLS in Ontario</vt:lpstr>
      <vt:lpstr>PowerPoint Presentation</vt:lpstr>
      <vt:lpstr>PowerPoint Presentation</vt:lpstr>
      <vt:lpstr>PowerPoint Presentation</vt:lpstr>
      <vt:lpstr>Does BDE training lead to lower collisions?</vt:lpstr>
      <vt:lpstr>PowerPoint Presentation</vt:lpstr>
      <vt:lpstr>PowerPoint Presentation</vt:lpstr>
      <vt:lpstr>Ontario’s Evaluation</vt:lpstr>
      <vt:lpstr>PowerPoint Presentation</vt:lpstr>
      <vt:lpstr>PowerPoint Presentation</vt:lpstr>
      <vt:lpstr>PowerPoint Presentation</vt:lpstr>
      <vt:lpstr>PowerPoint Presentation</vt:lpstr>
      <vt:lpstr>Collision RATE</vt:lpstr>
      <vt:lpstr>PowerPoint Presentation</vt:lpstr>
      <vt:lpstr>PowerPoint Presentation</vt:lpstr>
      <vt:lpstr>Collision RISK</vt:lpstr>
      <vt:lpstr>SUSPENSION RATE</vt:lpstr>
      <vt:lpstr>PowerPoint Presentation</vt:lpstr>
      <vt:lpstr>LIMITATIONS</vt:lpstr>
      <vt:lpstr>CONCLUSIONS</vt:lpstr>
      <vt:lpstr>PowerPoint Presentation</vt:lpstr>
      <vt:lpstr>PowerPoint Presentation</vt:lpstr>
    </vt:vector>
  </TitlesOfParts>
  <Company>MGS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Ontario’s Drinking &amp; Driving Countermeasures</dc:title>
  <dc:creator>Ma, Tracey (MTO)</dc:creator>
  <cp:lastModifiedBy>Ma, Tracey (MTO)</cp:lastModifiedBy>
  <cp:revision>290</cp:revision>
  <cp:lastPrinted>2016-06-02T18:13:23Z</cp:lastPrinted>
  <dcterms:created xsi:type="dcterms:W3CDTF">2015-07-16T13:55:13Z</dcterms:created>
  <dcterms:modified xsi:type="dcterms:W3CDTF">2016-06-02T18:17:27Z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0x010100E6C795065BF2764480EACD72CAAB5AE3</vt:lpwstr>
  </property>
</Properties>
</file>