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91" r:id="rId3"/>
    <p:sldId id="297" r:id="rId4"/>
    <p:sldId id="259" r:id="rId5"/>
    <p:sldId id="260" r:id="rId6"/>
    <p:sldId id="261" r:id="rId7"/>
    <p:sldId id="288" r:id="rId8"/>
    <p:sldId id="298" r:id="rId9"/>
    <p:sldId id="301" r:id="rId10"/>
    <p:sldId id="299" r:id="rId11"/>
    <p:sldId id="300" r:id="rId12"/>
    <p:sldId id="262" r:id="rId13"/>
    <p:sldId id="293" r:id="rId14"/>
    <p:sldId id="294" r:id="rId15"/>
    <p:sldId id="295" r:id="rId16"/>
    <p:sldId id="29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</a:p>
        </c:rich>
      </c:tx>
      <c:layout>
        <c:manualLayout>
          <c:xMode val="edge"/>
          <c:yMode val="edge"/>
          <c:x val="0.39654990786809474"/>
          <c:y val="3.2334370255156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Depressant</c:v>
                </c:pt>
                <c:pt idx="1">
                  <c:v>Cannabis</c:v>
                </c:pt>
                <c:pt idx="2">
                  <c:v>Stimulant</c:v>
                </c:pt>
                <c:pt idx="3">
                  <c:v>Narcotic Analgesic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</c:v>
                </c:pt>
                <c:pt idx="1">
                  <c:v>164</c:v>
                </c:pt>
                <c:pt idx="2">
                  <c:v>42</c:v>
                </c:pt>
                <c:pt idx="3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205648"/>
        <c:axId val="468023624"/>
      </c:barChart>
      <c:catAx>
        <c:axId val="6220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8023624"/>
        <c:crosses val="autoZero"/>
        <c:auto val="1"/>
        <c:lblAlgn val="ctr"/>
        <c:lblOffset val="100"/>
        <c:noMultiLvlLbl val="0"/>
      </c:catAx>
      <c:valAx>
        <c:axId val="46802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20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541764531991872"/>
          <c:y val="1.7347799242707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225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025584"/>
        <c:axId val="468025976"/>
      </c:barChart>
      <c:catAx>
        <c:axId val="46802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8025976"/>
        <c:crosses val="autoZero"/>
        <c:auto val="1"/>
        <c:lblAlgn val="ctr"/>
        <c:lblOffset val="100"/>
        <c:noMultiLvlLbl val="0"/>
      </c:catAx>
      <c:valAx>
        <c:axId val="46802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802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2013 - 2015 Age Groups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1250984251968503"/>
          <c:y val="1.7347694269856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65+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31</c:v>
                </c:pt>
                <c:pt idx="1">
                  <c:v>42</c:v>
                </c:pt>
                <c:pt idx="2">
                  <c:v>30</c:v>
                </c:pt>
                <c:pt idx="3">
                  <c:v>45</c:v>
                </c:pt>
                <c:pt idx="4">
                  <c:v>21</c:v>
                </c:pt>
                <c:pt idx="5">
                  <c:v>27</c:v>
                </c:pt>
                <c:pt idx="6">
                  <c:v>33</c:v>
                </c:pt>
                <c:pt idx="7">
                  <c:v>22</c:v>
                </c:pt>
                <c:pt idx="8">
                  <c:v>10</c:v>
                </c:pt>
                <c:pt idx="9">
                  <c:v>9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026760"/>
        <c:axId val="468027152"/>
      </c:barChart>
      <c:catAx>
        <c:axId val="46802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8027152"/>
        <c:crosses val="autoZero"/>
        <c:auto val="1"/>
        <c:lblAlgn val="ctr"/>
        <c:lblOffset val="100"/>
        <c:noMultiLvlLbl val="0"/>
      </c:catAx>
      <c:valAx>
        <c:axId val="46802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802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78BF5-BA1C-4358-BD23-9EC5E7D2481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663C9-1F0C-4794-B37F-EC7FB5FEC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5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46CCA-0F6C-46D4-8C2B-D3437D9BAD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Check to make</a:t>
            </a:r>
            <a:r>
              <a:rPr lang="en-CA" baseline="0" dirty="0" smtClean="0"/>
              <a:t> sure everyone has the current demand card please!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46CCA-0F6C-46D4-8C2B-D3437D9BAD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2A62DF-3238-45A1-8588-E4B910741F98}" type="datetimeFigureOut">
              <a:rPr lang="en-CA" smtClean="0"/>
              <a:t>2016/05/26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A5BF99-1B9D-48C6-95BA-ED9EADD3F7F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skinner@rcmp-grc.gc.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268760"/>
            <a:ext cx="8424936" cy="2160587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latin typeface="Arial" pitchFamily="34" charset="0"/>
              </a:rPr>
              <a:t>Detecting Drug Impaired Drivers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706863" y="5688871"/>
            <a:ext cx="4079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</a:rPr>
              <a:t>Constable Mark Skinner</a:t>
            </a:r>
          </a:p>
          <a:p>
            <a:r>
              <a:rPr lang="en-US" sz="1600" b="1" dirty="0" smtClean="0">
                <a:latin typeface="Arial" pitchFamily="34" charset="0"/>
              </a:rPr>
              <a:t>RCMP Traffic Services</a:t>
            </a:r>
          </a:p>
          <a:p>
            <a:r>
              <a:rPr lang="en-US" sz="1600" b="1" dirty="0" smtClean="0">
                <a:latin typeface="Arial" pitchFamily="34" charset="0"/>
              </a:rPr>
              <a:t>Provincial DECP Coordinator H Division</a:t>
            </a:r>
            <a:endParaRPr lang="en-US" sz="1600" b="1" dirty="0">
              <a:latin typeface="Arial" pitchFamily="34" charset="0"/>
            </a:endParaRPr>
          </a:p>
        </p:txBody>
      </p:sp>
      <p:pic>
        <p:nvPicPr>
          <p:cNvPr id="221191" name="Picture 7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143380"/>
            <a:ext cx="2195513" cy="2376488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2494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98743"/>
              </p:ext>
            </p:extLst>
          </p:nvPr>
        </p:nvGraphicFramePr>
        <p:xfrm>
          <a:off x="1691680" y="0"/>
          <a:ext cx="5400051" cy="698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5829261" imgH="7543646" progId="Acrobat.Document.11">
                  <p:embed/>
                </p:oleObj>
              </mc:Choice>
              <mc:Fallback>
                <p:oleObj name="Acrobat Document" r:id="rId3" imgW="5829261" imgH="754364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0"/>
                        <a:ext cx="5400051" cy="6988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5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DRE Matrix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12" y="1774825"/>
            <a:ext cx="7819175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DRE Usage in Nova Scotia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32 Evaluations in 2016 (YTD)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22 Charges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Laid (YTD)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Evaluations in 2015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101 Charges Laid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173 Evaluations in 2014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110 Charges Laid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Charges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Laid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1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DRE Usage in Nova Scotia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R. vs. MacDonald – Port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Hawkesbury 2011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Cannabis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impaired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</a:p>
          <a:p>
            <a:pPr lvl="0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vs.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Fogarty –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Antigonish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fatality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Tracadie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drug double fatality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Canada, impaired by drugs causing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69160"/>
            <a:ext cx="1096963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2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992888" cy="1252728"/>
          </a:xfrm>
        </p:spPr>
        <p:txBody>
          <a:bodyPr>
            <a:norm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Drugs Categories - NS Drug Impaired Drivers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2012 - 2015</a:t>
            </a:r>
          </a:p>
          <a:p>
            <a:endParaRPr lang="en-CA" dirty="0"/>
          </a:p>
          <a:p>
            <a:pPr marL="118872" indent="0">
              <a:buNone/>
            </a:pPr>
            <a:endParaRPr lang="en-CA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1783596"/>
              </p:ext>
            </p:extLst>
          </p:nvPr>
        </p:nvGraphicFramePr>
        <p:xfrm>
          <a:off x="457200" y="2204864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8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Gender of NS Drug Impaired Drivers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2013 - 2015</a:t>
            </a:r>
            <a:r>
              <a:rPr lang="en-CA" dirty="0" smtClean="0"/>
              <a:t>	</a:t>
            </a:r>
            <a:endParaRPr lang="en-CA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78358173"/>
              </p:ext>
            </p:extLst>
          </p:nvPr>
        </p:nvGraphicFramePr>
        <p:xfrm>
          <a:off x="485800" y="2204864"/>
          <a:ext cx="79292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03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Ages of NS Drug Impaired Drivers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240343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15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1285860"/>
            <a:ext cx="7772400" cy="2017711"/>
          </a:xfrm>
        </p:spPr>
        <p:txBody>
          <a:bodyPr/>
          <a:lstStyle/>
          <a:p>
            <a:r>
              <a:rPr lang="en-US" sz="5400" dirty="0">
                <a:solidFill>
                  <a:schemeClr val="tx2"/>
                </a:solidFill>
                <a:latin typeface="Arial" pitchFamily="34" charset="0"/>
              </a:rPr>
              <a:t>Questions?</a:t>
            </a:r>
          </a:p>
        </p:txBody>
      </p:sp>
      <p:pic>
        <p:nvPicPr>
          <p:cNvPr id="265220" name="Picture 4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86190"/>
            <a:ext cx="2195513" cy="2303462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86182" y="3857628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Constable Mark Skinner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mark.skinner@rcmp-grc.gc.ca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902-720-5578</a:t>
            </a:r>
          </a:p>
        </p:txBody>
      </p:sp>
    </p:spTree>
    <p:extLst>
      <p:ext uri="{BB962C8B-B14F-4D97-AF65-F5344CB8AC3E}">
        <p14:creationId xmlns:p14="http://schemas.microsoft.com/office/powerpoint/2010/main" val="346420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Detecting Drug Impaired Drivers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Standardized Field Sobriety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Gaze Nystagmus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Walk and Turn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One Leg Stand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 if required: DRE trained police officer for a drug influence evaluation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518651"/>
              </p:ext>
            </p:extLst>
          </p:nvPr>
        </p:nvGraphicFramePr>
        <p:xfrm>
          <a:off x="1921841" y="-243407"/>
          <a:ext cx="5619382" cy="7272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261" imgH="7543646" progId="Acrobat.Document.11">
                  <p:embed/>
                </p:oleObj>
              </mc:Choice>
              <mc:Fallback>
                <p:oleObj name="Acrobat Document" r:id="rId3" imgW="5829261" imgH="754364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1841" y="-243407"/>
                        <a:ext cx="5619382" cy="7272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7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DRE 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DRE Program was developed by the LAPD in the early 1970’s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Used SFST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conjunction with accepted medical knowledge to devise a systematic and standardized procedure to determine what category of drug the person was using or if it was a medical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DRE Overview	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Bill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C-2 was adopted into the Criminal Code of Canada July 2, 2008, allows police officers to conduct SFST and DRE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tests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Administered by IACP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559943" cy="144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2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DRE Overview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DRE Program is being used throughout Canada and US, over 7300 active DRE’s with approx 600 in Canada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Nova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Scotia has about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65 police officers with DRE training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81450"/>
            <a:ext cx="1895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do we need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DREs?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no established per-se limits for drugs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no instrument capable of detecting combination drug effects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Legislation requires a DRE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 of access to drugs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Shift in youth attitudes and perception to drug use and impaired driving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Shift in Canadian values/perception of drug use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989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DRE 12 Steps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Breath test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 of arresting officer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examination and first pulse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Eye examination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Divided attention tests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Vital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2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DRE 12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Dark room examination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Muscle tone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Injection sites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Interview,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statements, observations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Opinion of DRE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Toxicological Sample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0891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3154</TotalTime>
  <Words>379</Words>
  <Application>Microsoft Office PowerPoint</Application>
  <PresentationFormat>On-screen Show (4:3)</PresentationFormat>
  <Paragraphs>73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Acrobat Document</vt:lpstr>
      <vt:lpstr>Detecting Drug Impaired Drivers </vt:lpstr>
      <vt:lpstr>Detecting Drug Impaired Drivers</vt:lpstr>
      <vt:lpstr>PowerPoint Presentation</vt:lpstr>
      <vt:lpstr>DRE Overview</vt:lpstr>
      <vt:lpstr>DRE Overview </vt:lpstr>
      <vt:lpstr>DRE Overview</vt:lpstr>
      <vt:lpstr>Why do we need DREs?</vt:lpstr>
      <vt:lpstr>DRE 12 Steps</vt:lpstr>
      <vt:lpstr>DRE 12 Steps</vt:lpstr>
      <vt:lpstr>PowerPoint Presentation</vt:lpstr>
      <vt:lpstr>DRE Matrix</vt:lpstr>
      <vt:lpstr>DRE Usage in Nova Scotia</vt:lpstr>
      <vt:lpstr>DRE Usage in Nova Scotia</vt:lpstr>
      <vt:lpstr>Drugs Categories - NS Drug Impaired Drivers</vt:lpstr>
      <vt:lpstr>Gender of NS Drug Impaired Drivers</vt:lpstr>
      <vt:lpstr>Ages of NS Drug Impaired Drivers</vt:lpstr>
      <vt:lpstr>Questions?</vt:lpstr>
    </vt:vector>
  </TitlesOfParts>
  <Company>RCMP-GRC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 DRUG RECOGNITION EXPERT Halifax District Corporal Rank Retreat</dc:title>
  <dc:creator>Skinner, Mark</dc:creator>
  <cp:lastModifiedBy>Skinner, Mark</cp:lastModifiedBy>
  <cp:revision>44</cp:revision>
  <dcterms:created xsi:type="dcterms:W3CDTF">2014-10-23T13:35:04Z</dcterms:created>
  <dcterms:modified xsi:type="dcterms:W3CDTF">2016-05-26T18:00:40Z</dcterms:modified>
</cp:coreProperties>
</file>