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9" r:id="rId4"/>
    <p:sldId id="262" r:id="rId5"/>
    <p:sldId id="263" r:id="rId6"/>
    <p:sldId id="260" r:id="rId7"/>
    <p:sldId id="261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7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4950" y="1981200"/>
            <a:ext cx="1619250" cy="327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1200"/>
            <a:ext cx="4705350" cy="327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5B259-D4E2-4D70-B1DB-65D0128DCD5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918C4-15C9-4643-BBFE-710B0DB1D7B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A99D1-BBFB-46BF-A687-0E05C2E1F59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98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8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343F5-8885-4CED-AEB6-59C2917CF8F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10211-9973-494F-AFC0-60A040BB359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66C9D-7B88-4FE1-9F25-96B34E672CE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4D755-A560-40CF-94EE-430187EEB80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DE9ED-2C4B-4E53-9F3A-C7693AB8F9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B468E-4588-489E-BD0E-AE909CF99A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9B947-5BC4-4C78-BC0C-08478B1A43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381F5-F68D-4291-8BBF-0A6C19D5962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30275"/>
            <a:ext cx="8763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DB8E21C-F101-4443-943B-2EC4B4C7DC67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C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55ED-045D-4B6D-BF12-A28D4A717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3962400"/>
            <a:ext cx="2362200" cy="129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962400"/>
            <a:ext cx="2362200" cy="129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SSNS PP_pg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152400"/>
            <a:ext cx="9144000" cy="706596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1200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3962400"/>
            <a:ext cx="487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71905C0-EC06-45B1-81CE-2B9650D1FF1C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4A0323-1483-47B8-99CB-B63FA4E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12" name="Picture 8" descr="SSNS PP_pg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-207963"/>
            <a:ext cx="9144000" cy="7065963"/>
          </a:xfrm>
          <a:prstGeom prst="rect">
            <a:avLst/>
          </a:prstGeom>
          <a:noFill/>
        </p:spPr>
      </p:pic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986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477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F1811970-BD8C-469C-80AE-D902E2C3CCB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05826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5"/>
            <a:ext cx="5029200" cy="1470025"/>
          </a:xfrm>
        </p:spPr>
        <p:txBody>
          <a:bodyPr/>
          <a:lstStyle/>
          <a:p>
            <a:r>
              <a:rPr lang="en-US" dirty="0" smtClean="0"/>
              <a:t>Driven to Distraction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“Driving” forces in our workplaces</a:t>
            </a:r>
            <a:endParaRPr lang="en-US" dirty="0"/>
          </a:p>
        </p:txBody>
      </p:sp>
    </p:spTree>
  </p:cSld>
  <p:clrMapOvr>
    <a:masterClrMapping/>
  </p:clrMapOvr>
  <p:transition>
    <p:checke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icheli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439911"/>
            <a:ext cx="8610599" cy="588469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Content Placeholder 3" descr="MV Stat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45957" y="561422"/>
            <a:ext cx="9269348" cy="576317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WCB </a:t>
            </a:r>
            <a:r>
              <a:rPr lang="en-US" dirty="0" smtClean="0"/>
              <a:t>claims as result of MVA </a:t>
            </a:r>
            <a:r>
              <a:rPr lang="en-US" dirty="0" smtClean="0"/>
              <a:t>increase almost 35% from 2013-2015</a:t>
            </a:r>
          </a:p>
          <a:p>
            <a:r>
              <a:rPr lang="en-US" dirty="0" smtClean="0"/>
              <a:t>25% increase in time loss claims over last 5 yrs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 OHS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Workplace:</a:t>
            </a:r>
            <a:r>
              <a:rPr lang="en-US" dirty="0" smtClean="0"/>
              <a:t> </a:t>
            </a:r>
            <a:r>
              <a:rPr lang="en-US" dirty="0" smtClean="0"/>
              <a:t>means any place where an employee is, or is likely to be, engaged in any occupation and </a:t>
            </a:r>
            <a:r>
              <a:rPr lang="en-US" u="sng" dirty="0" smtClean="0"/>
              <a:t>includes any vehicle or mobile equipment used</a:t>
            </a:r>
            <a:r>
              <a:rPr lang="en-US" dirty="0" smtClean="0"/>
              <a:t>, or likely to be used, by an employee in an occupation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2362200"/>
            <a:ext cx="4114800" cy="2590800"/>
          </a:xfrm>
        </p:spPr>
        <p:txBody>
          <a:bodyPr/>
          <a:lstStyle/>
          <a:p>
            <a:r>
              <a:rPr lang="en-US" dirty="0" smtClean="0"/>
              <a:t>Policy</a:t>
            </a:r>
          </a:p>
          <a:p>
            <a:r>
              <a:rPr lang="en-US" dirty="0" smtClean="0"/>
              <a:t>Education </a:t>
            </a:r>
          </a:p>
          <a:p>
            <a:r>
              <a:rPr lang="en-US" dirty="0" smtClean="0"/>
              <a:t>Technology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2"/>
          </a:xfrm>
        </p:spPr>
        <p:txBody>
          <a:bodyPr/>
          <a:lstStyle/>
          <a:p>
            <a:r>
              <a:rPr lang="en-US" sz="2400" dirty="0" smtClean="0"/>
              <a:t>No policy means minimum standard of legislation</a:t>
            </a:r>
          </a:p>
          <a:p>
            <a:r>
              <a:rPr lang="en-US" sz="2400" dirty="0" smtClean="0"/>
              <a:t>No cellular usage in motion</a:t>
            </a:r>
          </a:p>
          <a:p>
            <a:pPr lvl="1"/>
            <a:r>
              <a:rPr lang="en-US" sz="2400" dirty="0" smtClean="0"/>
              <a:t>Must be set to go to voicemail</a:t>
            </a:r>
          </a:p>
          <a:p>
            <a:pPr lvl="1"/>
            <a:r>
              <a:rPr lang="en-US" sz="2400" dirty="0" smtClean="0"/>
              <a:t>Operator must be safely parked to use</a:t>
            </a:r>
          </a:p>
          <a:p>
            <a:r>
              <a:rPr lang="en-US" sz="2400" dirty="0" smtClean="0"/>
              <a:t>Journey Management Program</a:t>
            </a:r>
          </a:p>
          <a:p>
            <a:pPr lvl="1"/>
            <a:r>
              <a:rPr lang="en-US" sz="2000" dirty="0" smtClean="0"/>
              <a:t>Includes hour of service</a:t>
            </a:r>
          </a:p>
          <a:p>
            <a:pPr lvl="1"/>
            <a:r>
              <a:rPr lang="en-US" sz="2000" dirty="0" smtClean="0"/>
              <a:t>Check-ins</a:t>
            </a:r>
          </a:p>
          <a:p>
            <a:pPr lvl="1"/>
            <a:r>
              <a:rPr lang="en-US" sz="2000" dirty="0" smtClean="0"/>
              <a:t>GPS tracking</a:t>
            </a:r>
          </a:p>
          <a:p>
            <a:pPr lvl="1"/>
            <a:r>
              <a:rPr lang="en-US" sz="2000" dirty="0" smtClean="0"/>
              <a:t>Weather assessment</a:t>
            </a:r>
          </a:p>
          <a:p>
            <a:pPr lvl="1"/>
            <a:r>
              <a:rPr lang="en-US" sz="2000" dirty="0" smtClean="0"/>
              <a:t>Pre-programmed routing</a:t>
            </a:r>
          </a:p>
          <a:p>
            <a:pPr lvl="1"/>
            <a:r>
              <a:rPr lang="en-US" sz="2000" dirty="0" smtClean="0"/>
              <a:t>Secured laptops/devices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2133600"/>
            <a:ext cx="4724400" cy="4525962"/>
          </a:xfrm>
        </p:spPr>
        <p:txBody>
          <a:bodyPr/>
          <a:lstStyle/>
          <a:p>
            <a:r>
              <a:rPr lang="en-US" dirty="0" smtClean="0"/>
              <a:t>Posters/materials</a:t>
            </a:r>
          </a:p>
          <a:p>
            <a:r>
              <a:rPr lang="en-US" dirty="0" smtClean="0"/>
              <a:t>Defensive Driving</a:t>
            </a:r>
          </a:p>
          <a:p>
            <a:r>
              <a:rPr lang="en-US" dirty="0" smtClean="0"/>
              <a:t>Awareness talks</a:t>
            </a:r>
          </a:p>
          <a:p>
            <a:r>
              <a:rPr lang="en-US" dirty="0" smtClean="0"/>
              <a:t>Demonstrations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32038"/>
            <a:ext cx="5410200" cy="4525962"/>
          </a:xfrm>
        </p:spPr>
        <p:txBody>
          <a:bodyPr/>
          <a:lstStyle/>
          <a:p>
            <a:r>
              <a:rPr lang="en-US" dirty="0" smtClean="0"/>
              <a:t>Disabling technologies</a:t>
            </a:r>
          </a:p>
          <a:p>
            <a:pPr lvl="1"/>
            <a:r>
              <a:rPr lang="en-US" dirty="0" smtClean="0"/>
              <a:t>Tech industry</a:t>
            </a:r>
          </a:p>
          <a:p>
            <a:pPr lvl="1"/>
            <a:r>
              <a:rPr lang="en-US" dirty="0" smtClean="0"/>
              <a:t>Auto industry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010400" cy="4525962"/>
          </a:xfrm>
        </p:spPr>
        <p:txBody>
          <a:bodyPr/>
          <a:lstStyle/>
          <a:p>
            <a:r>
              <a:rPr lang="en-US" dirty="0" smtClean="0"/>
              <a:t>More than just wireless devices</a:t>
            </a:r>
          </a:p>
          <a:p>
            <a:pPr lvl="1"/>
            <a:r>
              <a:rPr lang="en-US" dirty="0" smtClean="0"/>
              <a:t>GPS Navigation</a:t>
            </a:r>
          </a:p>
          <a:p>
            <a:pPr lvl="1"/>
            <a:r>
              <a:rPr lang="en-US" dirty="0" smtClean="0"/>
              <a:t>Complex vehicle systems</a:t>
            </a:r>
          </a:p>
          <a:p>
            <a:pPr lvl="1"/>
            <a:r>
              <a:rPr lang="en-US" dirty="0" smtClean="0"/>
              <a:t>Computers</a:t>
            </a:r>
          </a:p>
          <a:p>
            <a:pPr lvl="1"/>
            <a:r>
              <a:rPr lang="en-US" dirty="0" smtClean="0"/>
              <a:t>Loose object</a:t>
            </a:r>
          </a:p>
          <a:p>
            <a:pPr lvl="1"/>
            <a:r>
              <a:rPr lang="en-US" dirty="0" smtClean="0"/>
              <a:t>Eating/drinking</a:t>
            </a:r>
          </a:p>
          <a:p>
            <a:pPr lvl="1"/>
            <a:r>
              <a:rPr lang="en-US" dirty="0" smtClean="0"/>
              <a:t>Pets</a:t>
            </a:r>
          </a:p>
          <a:p>
            <a:pPr lvl="1"/>
            <a:r>
              <a:rPr lang="en-US" dirty="0" smtClean="0"/>
              <a:t>Children/passengers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18C4-15C9-4643-BBFE-710B0DB1D7B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SNS201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SSNS2012</Template>
  <TotalTime>17229</TotalTime>
  <Words>166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SSNS2012</vt:lpstr>
      <vt:lpstr>1_Custom Design</vt:lpstr>
      <vt:lpstr>Driven to Distraction</vt:lpstr>
      <vt:lpstr>Slide 2</vt:lpstr>
      <vt:lpstr>NS Stats</vt:lpstr>
      <vt:lpstr>NS OHS Act</vt:lpstr>
      <vt:lpstr>Strategies</vt:lpstr>
      <vt:lpstr>Policy</vt:lpstr>
      <vt:lpstr>Education</vt:lpstr>
      <vt:lpstr>Technology</vt:lpstr>
      <vt:lpstr>Distractions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Treen</dc:creator>
  <cp:lastModifiedBy>Joe Treen</cp:lastModifiedBy>
  <cp:revision>6</cp:revision>
  <dcterms:created xsi:type="dcterms:W3CDTF">2016-04-27T11:54:32Z</dcterms:created>
  <dcterms:modified xsi:type="dcterms:W3CDTF">2016-05-27T12:41:46Z</dcterms:modified>
</cp:coreProperties>
</file>