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7" r:id="rId3"/>
    <p:sldId id="299" r:id="rId4"/>
    <p:sldId id="300" r:id="rId5"/>
    <p:sldId id="302" r:id="rId6"/>
    <p:sldId id="303" r:id="rId7"/>
    <p:sldId id="304" r:id="rId8"/>
    <p:sldId id="305" r:id="rId9"/>
    <p:sldId id="306" r:id="rId10"/>
    <p:sldId id="301" r:id="rId11"/>
    <p:sldId id="308" r:id="rId12"/>
    <p:sldId id="307" r:id="rId13"/>
    <p:sldId id="309" r:id="rId14"/>
    <p:sldId id="312" r:id="rId15"/>
    <p:sldId id="313" r:id="rId16"/>
    <p:sldId id="271" r:id="rId17"/>
    <p:sldId id="283" r:id="rId18"/>
    <p:sldId id="284" r:id="rId19"/>
    <p:sldId id="285" r:id="rId20"/>
    <p:sldId id="290" r:id="rId21"/>
    <p:sldId id="291" r:id="rId22"/>
    <p:sldId id="314" r:id="rId23"/>
    <p:sldId id="268" r:id="rId24"/>
    <p:sldId id="263" r:id="rId25"/>
    <p:sldId id="276" r:id="rId26"/>
    <p:sldId id="288" r:id="rId27"/>
    <p:sldId id="289" r:id="rId28"/>
    <p:sldId id="294" r:id="rId29"/>
    <p:sldId id="315" r:id="rId30"/>
    <p:sldId id="316"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A4DE8-2965-4C79-8FF3-4B42ACDE06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ABBF47A-8426-4957-8D0F-D476D1A49FD8}">
      <dgm:prSet/>
      <dgm:spPr/>
      <dgm:t>
        <a:bodyPr/>
        <a:lstStyle/>
        <a:p>
          <a:r>
            <a:rPr lang="en-CA"/>
            <a:t>Background</a:t>
          </a:r>
          <a:endParaRPr lang="en-US"/>
        </a:p>
      </dgm:t>
    </dgm:pt>
    <dgm:pt modelId="{2729EDC5-2F13-4C3C-96B3-8DB1F0C87A54}" type="parTrans" cxnId="{FE4A88A5-B824-446D-8917-01BF8CC64837}">
      <dgm:prSet/>
      <dgm:spPr/>
      <dgm:t>
        <a:bodyPr/>
        <a:lstStyle/>
        <a:p>
          <a:endParaRPr lang="en-US"/>
        </a:p>
      </dgm:t>
    </dgm:pt>
    <dgm:pt modelId="{EEFFF0A4-0A11-4AB3-8FD5-3AA00BC7216E}" type="sibTrans" cxnId="{FE4A88A5-B824-446D-8917-01BF8CC64837}">
      <dgm:prSet/>
      <dgm:spPr/>
      <dgm:t>
        <a:bodyPr/>
        <a:lstStyle/>
        <a:p>
          <a:endParaRPr lang="en-US"/>
        </a:p>
      </dgm:t>
    </dgm:pt>
    <dgm:pt modelId="{2A58452D-1628-427D-8F64-18AED960348F}">
      <dgm:prSet/>
      <dgm:spPr/>
      <dgm:t>
        <a:bodyPr/>
        <a:lstStyle/>
        <a:p>
          <a:r>
            <a:rPr lang="en-CA"/>
            <a:t>New Introductory Sections</a:t>
          </a:r>
          <a:endParaRPr lang="en-US"/>
        </a:p>
      </dgm:t>
    </dgm:pt>
    <dgm:pt modelId="{60BECDB9-D279-4BDB-86C9-6B6D460CA471}" type="parTrans" cxnId="{538295A6-29B9-45FD-9E73-C2B888A25D1E}">
      <dgm:prSet/>
      <dgm:spPr/>
      <dgm:t>
        <a:bodyPr/>
        <a:lstStyle/>
        <a:p>
          <a:endParaRPr lang="en-US"/>
        </a:p>
      </dgm:t>
    </dgm:pt>
    <dgm:pt modelId="{BD509388-F38C-4560-B080-383178CCFF2C}" type="sibTrans" cxnId="{538295A6-29B9-45FD-9E73-C2B888A25D1E}">
      <dgm:prSet/>
      <dgm:spPr/>
      <dgm:t>
        <a:bodyPr/>
        <a:lstStyle/>
        <a:p>
          <a:endParaRPr lang="en-US"/>
        </a:p>
      </dgm:t>
    </dgm:pt>
    <dgm:pt modelId="{A2E25C5C-22EF-49E4-BE56-60ED53998357}">
      <dgm:prSet/>
      <dgm:spPr/>
      <dgm:t>
        <a:bodyPr/>
        <a:lstStyle/>
        <a:p>
          <a:r>
            <a:rPr lang="en-CA" dirty="0"/>
            <a:t>New Structure for Guidance</a:t>
          </a:r>
          <a:endParaRPr lang="en-US" dirty="0"/>
        </a:p>
      </dgm:t>
    </dgm:pt>
    <dgm:pt modelId="{574F13CC-BDEE-44D9-9B3F-9F7E1579DDA8}" type="parTrans" cxnId="{56817CED-29AA-410A-8B63-6AB351A15C21}">
      <dgm:prSet/>
      <dgm:spPr/>
      <dgm:t>
        <a:bodyPr/>
        <a:lstStyle/>
        <a:p>
          <a:endParaRPr lang="en-US"/>
        </a:p>
      </dgm:t>
    </dgm:pt>
    <dgm:pt modelId="{7DAFC694-A95C-4142-8C10-FD0D74D71AA3}" type="sibTrans" cxnId="{56817CED-29AA-410A-8B63-6AB351A15C21}">
      <dgm:prSet/>
      <dgm:spPr/>
      <dgm:t>
        <a:bodyPr/>
        <a:lstStyle/>
        <a:p>
          <a:endParaRPr lang="en-US"/>
        </a:p>
      </dgm:t>
    </dgm:pt>
    <dgm:pt modelId="{91644FB8-991F-4CB9-861E-3BAF4D8EE26A}">
      <dgm:prSet/>
      <dgm:spPr/>
      <dgm:t>
        <a:bodyPr/>
        <a:lstStyle/>
        <a:p>
          <a:r>
            <a:rPr lang="en-CA"/>
            <a:t>New Guidance for Warning Signs</a:t>
          </a:r>
          <a:endParaRPr lang="en-US"/>
        </a:p>
      </dgm:t>
    </dgm:pt>
    <dgm:pt modelId="{8CF5CB4A-124A-4DBF-8497-55E690282290}" type="parTrans" cxnId="{0E77E085-0F85-4462-B736-AE4CB3F79A3D}">
      <dgm:prSet/>
      <dgm:spPr/>
      <dgm:t>
        <a:bodyPr/>
        <a:lstStyle/>
        <a:p>
          <a:endParaRPr lang="en-US"/>
        </a:p>
      </dgm:t>
    </dgm:pt>
    <dgm:pt modelId="{A68EA52F-B2DA-46CB-A6CC-173F09ABEE79}" type="sibTrans" cxnId="{0E77E085-0F85-4462-B736-AE4CB3F79A3D}">
      <dgm:prSet/>
      <dgm:spPr/>
      <dgm:t>
        <a:bodyPr/>
        <a:lstStyle/>
        <a:p>
          <a:endParaRPr lang="en-US"/>
        </a:p>
      </dgm:t>
    </dgm:pt>
    <dgm:pt modelId="{4BA82AB0-884B-44A4-AF7D-9105B9B3A129}">
      <dgm:prSet/>
      <dgm:spPr/>
      <dgm:t>
        <a:bodyPr/>
        <a:lstStyle/>
        <a:p>
          <a:r>
            <a:rPr lang="en-CA" dirty="0"/>
            <a:t>New Guidance on Sign Placement</a:t>
          </a:r>
          <a:endParaRPr lang="en-US" dirty="0"/>
        </a:p>
      </dgm:t>
    </dgm:pt>
    <dgm:pt modelId="{D0103DED-ACFD-4A99-8472-12A5825BBAD1}" type="parTrans" cxnId="{8E4E15E5-64BE-4FC0-8F60-D777B7DF6A5A}">
      <dgm:prSet/>
      <dgm:spPr/>
      <dgm:t>
        <a:bodyPr/>
        <a:lstStyle/>
        <a:p>
          <a:endParaRPr lang="en-US"/>
        </a:p>
      </dgm:t>
    </dgm:pt>
    <dgm:pt modelId="{4FE456C5-36E7-4C99-89D9-4E9B67448752}" type="sibTrans" cxnId="{8E4E15E5-64BE-4FC0-8F60-D777B7DF6A5A}">
      <dgm:prSet/>
      <dgm:spPr/>
      <dgm:t>
        <a:bodyPr/>
        <a:lstStyle/>
        <a:p>
          <a:endParaRPr lang="en-US"/>
        </a:p>
      </dgm:t>
    </dgm:pt>
    <dgm:pt modelId="{BDE4F13D-EC04-46E7-BBD1-098DDCCF6691}" type="pres">
      <dgm:prSet presAssocID="{230A4DE8-2965-4C79-8FF3-4B42ACDE0639}" presName="linear" presStyleCnt="0">
        <dgm:presLayoutVars>
          <dgm:animLvl val="lvl"/>
          <dgm:resizeHandles val="exact"/>
        </dgm:presLayoutVars>
      </dgm:prSet>
      <dgm:spPr/>
    </dgm:pt>
    <dgm:pt modelId="{D2E42DF6-5EF7-43E8-97DC-881DA1654B4A}" type="pres">
      <dgm:prSet presAssocID="{7ABBF47A-8426-4957-8D0F-D476D1A49FD8}" presName="parentText" presStyleLbl="node1" presStyleIdx="0" presStyleCnt="5">
        <dgm:presLayoutVars>
          <dgm:chMax val="0"/>
          <dgm:bulletEnabled val="1"/>
        </dgm:presLayoutVars>
      </dgm:prSet>
      <dgm:spPr/>
    </dgm:pt>
    <dgm:pt modelId="{1D9EBFE2-87F2-436F-AD4F-9572B46D72A0}" type="pres">
      <dgm:prSet presAssocID="{EEFFF0A4-0A11-4AB3-8FD5-3AA00BC7216E}" presName="spacer" presStyleCnt="0"/>
      <dgm:spPr/>
    </dgm:pt>
    <dgm:pt modelId="{06EC356F-4CDE-49BF-9251-D0CEAFE1EED7}" type="pres">
      <dgm:prSet presAssocID="{2A58452D-1628-427D-8F64-18AED960348F}" presName="parentText" presStyleLbl="node1" presStyleIdx="1" presStyleCnt="5">
        <dgm:presLayoutVars>
          <dgm:chMax val="0"/>
          <dgm:bulletEnabled val="1"/>
        </dgm:presLayoutVars>
      </dgm:prSet>
      <dgm:spPr/>
    </dgm:pt>
    <dgm:pt modelId="{7ED7FBCF-863B-44A5-9117-CB0DBBAAA39E}" type="pres">
      <dgm:prSet presAssocID="{BD509388-F38C-4560-B080-383178CCFF2C}" presName="spacer" presStyleCnt="0"/>
      <dgm:spPr/>
    </dgm:pt>
    <dgm:pt modelId="{23752029-13E1-4417-B7B8-806DB0A268D8}" type="pres">
      <dgm:prSet presAssocID="{A2E25C5C-22EF-49E4-BE56-60ED53998357}" presName="parentText" presStyleLbl="node1" presStyleIdx="2" presStyleCnt="5">
        <dgm:presLayoutVars>
          <dgm:chMax val="0"/>
          <dgm:bulletEnabled val="1"/>
        </dgm:presLayoutVars>
      </dgm:prSet>
      <dgm:spPr/>
    </dgm:pt>
    <dgm:pt modelId="{AFC1127E-E04C-458B-8EFA-ABB10CDFAA87}" type="pres">
      <dgm:prSet presAssocID="{7DAFC694-A95C-4142-8C10-FD0D74D71AA3}" presName="spacer" presStyleCnt="0"/>
      <dgm:spPr/>
    </dgm:pt>
    <dgm:pt modelId="{C60F5EB5-592B-463B-B932-C0F8A5677D8B}" type="pres">
      <dgm:prSet presAssocID="{91644FB8-991F-4CB9-861E-3BAF4D8EE26A}" presName="parentText" presStyleLbl="node1" presStyleIdx="3" presStyleCnt="5">
        <dgm:presLayoutVars>
          <dgm:chMax val="0"/>
          <dgm:bulletEnabled val="1"/>
        </dgm:presLayoutVars>
      </dgm:prSet>
      <dgm:spPr/>
    </dgm:pt>
    <dgm:pt modelId="{E32CB4DC-DF07-4DE7-92C4-0CB532337926}" type="pres">
      <dgm:prSet presAssocID="{A68EA52F-B2DA-46CB-A6CC-173F09ABEE79}" presName="spacer" presStyleCnt="0"/>
      <dgm:spPr/>
    </dgm:pt>
    <dgm:pt modelId="{7E25772F-DEB6-4DD2-B4C4-4F7437511A6E}" type="pres">
      <dgm:prSet presAssocID="{4BA82AB0-884B-44A4-AF7D-9105B9B3A129}" presName="parentText" presStyleLbl="node1" presStyleIdx="4" presStyleCnt="5">
        <dgm:presLayoutVars>
          <dgm:chMax val="0"/>
          <dgm:bulletEnabled val="1"/>
        </dgm:presLayoutVars>
      </dgm:prSet>
      <dgm:spPr/>
    </dgm:pt>
  </dgm:ptLst>
  <dgm:cxnLst>
    <dgm:cxn modelId="{74182F0D-0BEF-4C45-B86D-D60FF42AC396}" type="presOf" srcId="{A2E25C5C-22EF-49E4-BE56-60ED53998357}" destId="{23752029-13E1-4417-B7B8-806DB0A268D8}" srcOrd="0" destOrd="0" presId="urn:microsoft.com/office/officeart/2005/8/layout/vList2"/>
    <dgm:cxn modelId="{FE2EB80E-A51A-4AEB-838F-426E882FB23F}" type="presOf" srcId="{7ABBF47A-8426-4957-8D0F-D476D1A49FD8}" destId="{D2E42DF6-5EF7-43E8-97DC-881DA1654B4A}" srcOrd="0" destOrd="0" presId="urn:microsoft.com/office/officeart/2005/8/layout/vList2"/>
    <dgm:cxn modelId="{14B87065-42B5-4F0F-AB93-48B83A23694B}" type="presOf" srcId="{4BA82AB0-884B-44A4-AF7D-9105B9B3A129}" destId="{7E25772F-DEB6-4DD2-B4C4-4F7437511A6E}" srcOrd="0" destOrd="0" presId="urn:microsoft.com/office/officeart/2005/8/layout/vList2"/>
    <dgm:cxn modelId="{0E77E085-0F85-4462-B736-AE4CB3F79A3D}" srcId="{230A4DE8-2965-4C79-8FF3-4B42ACDE0639}" destId="{91644FB8-991F-4CB9-861E-3BAF4D8EE26A}" srcOrd="3" destOrd="0" parTransId="{8CF5CB4A-124A-4DBF-8497-55E690282290}" sibTransId="{A68EA52F-B2DA-46CB-A6CC-173F09ABEE79}"/>
    <dgm:cxn modelId="{384EEB85-3EB6-4675-A0B5-A9C6E37ADFAE}" type="presOf" srcId="{230A4DE8-2965-4C79-8FF3-4B42ACDE0639}" destId="{BDE4F13D-EC04-46E7-BBD1-098DDCCF6691}" srcOrd="0" destOrd="0" presId="urn:microsoft.com/office/officeart/2005/8/layout/vList2"/>
    <dgm:cxn modelId="{FE4A88A5-B824-446D-8917-01BF8CC64837}" srcId="{230A4DE8-2965-4C79-8FF3-4B42ACDE0639}" destId="{7ABBF47A-8426-4957-8D0F-D476D1A49FD8}" srcOrd="0" destOrd="0" parTransId="{2729EDC5-2F13-4C3C-96B3-8DB1F0C87A54}" sibTransId="{EEFFF0A4-0A11-4AB3-8FD5-3AA00BC7216E}"/>
    <dgm:cxn modelId="{538295A6-29B9-45FD-9E73-C2B888A25D1E}" srcId="{230A4DE8-2965-4C79-8FF3-4B42ACDE0639}" destId="{2A58452D-1628-427D-8F64-18AED960348F}" srcOrd="1" destOrd="0" parTransId="{60BECDB9-D279-4BDB-86C9-6B6D460CA471}" sibTransId="{BD509388-F38C-4560-B080-383178CCFF2C}"/>
    <dgm:cxn modelId="{FA666AD0-DC99-41C7-A3CF-1A3B0011802F}" type="presOf" srcId="{2A58452D-1628-427D-8F64-18AED960348F}" destId="{06EC356F-4CDE-49BF-9251-D0CEAFE1EED7}" srcOrd="0" destOrd="0" presId="urn:microsoft.com/office/officeart/2005/8/layout/vList2"/>
    <dgm:cxn modelId="{D720D8E1-6ABD-45D3-A81F-D01667B3B2CC}" type="presOf" srcId="{91644FB8-991F-4CB9-861E-3BAF4D8EE26A}" destId="{C60F5EB5-592B-463B-B932-C0F8A5677D8B}" srcOrd="0" destOrd="0" presId="urn:microsoft.com/office/officeart/2005/8/layout/vList2"/>
    <dgm:cxn modelId="{8E4E15E5-64BE-4FC0-8F60-D777B7DF6A5A}" srcId="{230A4DE8-2965-4C79-8FF3-4B42ACDE0639}" destId="{4BA82AB0-884B-44A4-AF7D-9105B9B3A129}" srcOrd="4" destOrd="0" parTransId="{D0103DED-ACFD-4A99-8472-12A5825BBAD1}" sibTransId="{4FE456C5-36E7-4C99-89D9-4E9B67448752}"/>
    <dgm:cxn modelId="{56817CED-29AA-410A-8B63-6AB351A15C21}" srcId="{230A4DE8-2965-4C79-8FF3-4B42ACDE0639}" destId="{A2E25C5C-22EF-49E4-BE56-60ED53998357}" srcOrd="2" destOrd="0" parTransId="{574F13CC-BDEE-44D9-9B3F-9F7E1579DDA8}" sibTransId="{7DAFC694-A95C-4142-8C10-FD0D74D71AA3}"/>
    <dgm:cxn modelId="{2652DF66-51A4-40ED-A197-84481E5A2858}" type="presParOf" srcId="{BDE4F13D-EC04-46E7-BBD1-098DDCCF6691}" destId="{D2E42DF6-5EF7-43E8-97DC-881DA1654B4A}" srcOrd="0" destOrd="0" presId="urn:microsoft.com/office/officeart/2005/8/layout/vList2"/>
    <dgm:cxn modelId="{E33260E9-B63C-49CC-BD2A-90AD00D42079}" type="presParOf" srcId="{BDE4F13D-EC04-46E7-BBD1-098DDCCF6691}" destId="{1D9EBFE2-87F2-436F-AD4F-9572B46D72A0}" srcOrd="1" destOrd="0" presId="urn:microsoft.com/office/officeart/2005/8/layout/vList2"/>
    <dgm:cxn modelId="{235341D5-5578-46DB-B0EB-10277B800E31}" type="presParOf" srcId="{BDE4F13D-EC04-46E7-BBD1-098DDCCF6691}" destId="{06EC356F-4CDE-49BF-9251-D0CEAFE1EED7}" srcOrd="2" destOrd="0" presId="urn:microsoft.com/office/officeart/2005/8/layout/vList2"/>
    <dgm:cxn modelId="{38DECB5B-D1F9-4C32-90A2-6C2EF28DE5F7}" type="presParOf" srcId="{BDE4F13D-EC04-46E7-BBD1-098DDCCF6691}" destId="{7ED7FBCF-863B-44A5-9117-CB0DBBAAA39E}" srcOrd="3" destOrd="0" presId="urn:microsoft.com/office/officeart/2005/8/layout/vList2"/>
    <dgm:cxn modelId="{8D9E24A2-C12B-4433-B45B-FCD50F0C99B1}" type="presParOf" srcId="{BDE4F13D-EC04-46E7-BBD1-098DDCCF6691}" destId="{23752029-13E1-4417-B7B8-806DB0A268D8}" srcOrd="4" destOrd="0" presId="urn:microsoft.com/office/officeart/2005/8/layout/vList2"/>
    <dgm:cxn modelId="{11063914-79F6-4CA6-9A61-4AAEA2D4F587}" type="presParOf" srcId="{BDE4F13D-EC04-46E7-BBD1-098DDCCF6691}" destId="{AFC1127E-E04C-458B-8EFA-ABB10CDFAA87}" srcOrd="5" destOrd="0" presId="urn:microsoft.com/office/officeart/2005/8/layout/vList2"/>
    <dgm:cxn modelId="{BE69854A-1668-4247-BD83-F335EB9C364F}" type="presParOf" srcId="{BDE4F13D-EC04-46E7-BBD1-098DDCCF6691}" destId="{C60F5EB5-592B-463B-B932-C0F8A5677D8B}" srcOrd="6" destOrd="0" presId="urn:microsoft.com/office/officeart/2005/8/layout/vList2"/>
    <dgm:cxn modelId="{247080A9-3099-400E-88EC-5B4BE30D86C2}" type="presParOf" srcId="{BDE4F13D-EC04-46E7-BBD1-098DDCCF6691}" destId="{E32CB4DC-DF07-4DE7-92C4-0CB532337926}" srcOrd="7" destOrd="0" presId="urn:microsoft.com/office/officeart/2005/8/layout/vList2"/>
    <dgm:cxn modelId="{C000661A-FFAF-40B1-BBE5-5E20787BD5A5}" type="presParOf" srcId="{BDE4F13D-EC04-46E7-BBD1-098DDCCF6691}" destId="{7E25772F-DEB6-4DD2-B4C4-4F7437511A6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9D75F-A19C-479B-AE6D-A30CE5DCB554}"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9646E74E-9A29-4BB1-B9B4-BBD1603DDFCE}">
      <dgm:prSet custT="1"/>
      <dgm:spPr/>
      <dgm:t>
        <a:bodyPr/>
        <a:lstStyle/>
        <a:p>
          <a:r>
            <a:rPr lang="en-US" sz="2800"/>
            <a:t>1998</a:t>
          </a:r>
        </a:p>
      </dgm:t>
    </dgm:pt>
    <dgm:pt modelId="{699A865E-1F28-4876-AB42-98AEB657AE3C}" type="parTrans" cxnId="{4897E401-C75D-4F8F-A2C1-B7911A661078}">
      <dgm:prSet/>
      <dgm:spPr/>
      <dgm:t>
        <a:bodyPr/>
        <a:lstStyle/>
        <a:p>
          <a:endParaRPr lang="en-US" sz="2800"/>
        </a:p>
      </dgm:t>
    </dgm:pt>
    <dgm:pt modelId="{D15A6FA1-EFC1-4211-8F44-0DCB6DFACEC1}" type="sibTrans" cxnId="{4897E401-C75D-4F8F-A2C1-B7911A661078}">
      <dgm:prSet/>
      <dgm:spPr/>
      <dgm:t>
        <a:bodyPr/>
        <a:lstStyle/>
        <a:p>
          <a:endParaRPr lang="en-US" sz="2800"/>
        </a:p>
      </dgm:t>
    </dgm:pt>
    <dgm:pt modelId="{41491CC1-178E-4233-B1EA-8C2F826F2E00}">
      <dgm:prSet custT="1"/>
      <dgm:spPr/>
      <dgm:t>
        <a:bodyPr/>
        <a:lstStyle/>
        <a:p>
          <a:r>
            <a:rPr lang="en-US" sz="2800" dirty="0"/>
            <a:t>4th Edition Release</a:t>
          </a:r>
        </a:p>
      </dgm:t>
    </dgm:pt>
    <dgm:pt modelId="{D109A0CA-2655-471C-8BCB-C4F7EBEA3F91}" type="parTrans" cxnId="{B434E0D6-DB78-4982-B405-8441BA3F2460}">
      <dgm:prSet/>
      <dgm:spPr/>
      <dgm:t>
        <a:bodyPr/>
        <a:lstStyle/>
        <a:p>
          <a:endParaRPr lang="en-US" sz="2800"/>
        </a:p>
      </dgm:t>
    </dgm:pt>
    <dgm:pt modelId="{C4CF1728-0B13-43EF-9DCE-09935EFEE730}" type="sibTrans" cxnId="{B434E0D6-DB78-4982-B405-8441BA3F2460}">
      <dgm:prSet/>
      <dgm:spPr/>
      <dgm:t>
        <a:bodyPr/>
        <a:lstStyle/>
        <a:p>
          <a:endParaRPr lang="en-US" sz="2800"/>
        </a:p>
      </dgm:t>
    </dgm:pt>
    <dgm:pt modelId="{7A53D20B-D9D6-475B-B776-9460D6D77172}">
      <dgm:prSet custT="1"/>
      <dgm:spPr/>
      <dgm:t>
        <a:bodyPr/>
        <a:lstStyle/>
        <a:p>
          <a:r>
            <a:rPr lang="en-US" sz="2800"/>
            <a:t>2014</a:t>
          </a:r>
        </a:p>
      </dgm:t>
    </dgm:pt>
    <dgm:pt modelId="{92FD8B37-CBAD-4967-B421-4A86FC083FB7}" type="parTrans" cxnId="{D4EEC47B-0CE2-4773-B023-D0FBEF4079AA}">
      <dgm:prSet/>
      <dgm:spPr/>
      <dgm:t>
        <a:bodyPr/>
        <a:lstStyle/>
        <a:p>
          <a:endParaRPr lang="en-US" sz="2800"/>
        </a:p>
      </dgm:t>
    </dgm:pt>
    <dgm:pt modelId="{E879AD82-1A8C-4C11-B16A-3D24C83949E2}" type="sibTrans" cxnId="{D4EEC47B-0CE2-4773-B023-D0FBEF4079AA}">
      <dgm:prSet/>
      <dgm:spPr/>
      <dgm:t>
        <a:bodyPr/>
        <a:lstStyle/>
        <a:p>
          <a:endParaRPr lang="en-US" sz="2800"/>
        </a:p>
      </dgm:t>
    </dgm:pt>
    <dgm:pt modelId="{C09EF902-FED5-4709-BE32-3CF5DC2A2F7F}">
      <dgm:prSet custT="1"/>
      <dgm:spPr/>
      <dgm:t>
        <a:bodyPr/>
        <a:lstStyle/>
        <a:p>
          <a:r>
            <a:rPr lang="en-US" sz="2200" dirty="0"/>
            <a:t>5</a:t>
          </a:r>
          <a:r>
            <a:rPr lang="en-US" sz="2200" baseline="30000" dirty="0"/>
            <a:t>th</a:t>
          </a:r>
          <a:r>
            <a:rPr lang="en-US" sz="2200" dirty="0"/>
            <a:t> Edition </a:t>
          </a:r>
        </a:p>
        <a:p>
          <a:r>
            <a:rPr lang="en-US" sz="2200" dirty="0"/>
            <a:t>Scoping 6</a:t>
          </a:r>
          <a:r>
            <a:rPr lang="en-US" sz="2200" baseline="30000" dirty="0"/>
            <a:t>th</a:t>
          </a:r>
          <a:r>
            <a:rPr lang="en-US" sz="2200" dirty="0"/>
            <a:t> Edition</a:t>
          </a:r>
        </a:p>
      </dgm:t>
    </dgm:pt>
    <dgm:pt modelId="{6E46DFD7-694E-4E60-B324-82250097F0DF}" type="parTrans" cxnId="{F20A344D-874A-427E-ADE8-7112C3B4FC06}">
      <dgm:prSet/>
      <dgm:spPr/>
      <dgm:t>
        <a:bodyPr/>
        <a:lstStyle/>
        <a:p>
          <a:endParaRPr lang="en-US" sz="2800"/>
        </a:p>
      </dgm:t>
    </dgm:pt>
    <dgm:pt modelId="{33C84D5F-8666-40C1-A0CD-2E099B29BEDD}" type="sibTrans" cxnId="{F20A344D-874A-427E-ADE8-7112C3B4FC06}">
      <dgm:prSet/>
      <dgm:spPr/>
      <dgm:t>
        <a:bodyPr/>
        <a:lstStyle/>
        <a:p>
          <a:endParaRPr lang="en-US" sz="2800"/>
        </a:p>
      </dgm:t>
    </dgm:pt>
    <dgm:pt modelId="{5D6FC568-DC61-4F64-9AA2-7F66C9E8E652}">
      <dgm:prSet custT="1"/>
      <dgm:spPr/>
      <dgm:t>
        <a:bodyPr/>
        <a:lstStyle/>
        <a:p>
          <a:r>
            <a:rPr lang="en-US" sz="2800"/>
            <a:t>2016</a:t>
          </a:r>
        </a:p>
      </dgm:t>
    </dgm:pt>
    <dgm:pt modelId="{4311BF6C-5232-4367-B0E5-F64B346DE6EE}" type="parTrans" cxnId="{D6D93AD0-B0E7-4A46-B043-9934470719F6}">
      <dgm:prSet/>
      <dgm:spPr/>
      <dgm:t>
        <a:bodyPr/>
        <a:lstStyle/>
        <a:p>
          <a:endParaRPr lang="en-US" sz="2800"/>
        </a:p>
      </dgm:t>
    </dgm:pt>
    <dgm:pt modelId="{5F62726E-E07C-4111-874B-91B462422D46}" type="sibTrans" cxnId="{D6D93AD0-B0E7-4A46-B043-9934470719F6}">
      <dgm:prSet/>
      <dgm:spPr/>
      <dgm:t>
        <a:bodyPr/>
        <a:lstStyle/>
        <a:p>
          <a:endParaRPr lang="en-US" sz="2800"/>
        </a:p>
      </dgm:t>
    </dgm:pt>
    <dgm:pt modelId="{E048789B-5986-4350-9219-D10A9AACC19D}">
      <dgm:prSet custT="1"/>
      <dgm:spPr/>
      <dgm:t>
        <a:bodyPr/>
        <a:lstStyle/>
        <a:p>
          <a:r>
            <a:rPr lang="en-US" sz="2800" dirty="0"/>
            <a:t>Start of 6th Edition</a:t>
          </a:r>
        </a:p>
      </dgm:t>
    </dgm:pt>
    <dgm:pt modelId="{F70518CB-392A-44AD-A806-B07061B0E90F}" type="parTrans" cxnId="{74695DA7-E312-48F7-875B-E4893C898FD9}">
      <dgm:prSet/>
      <dgm:spPr/>
      <dgm:t>
        <a:bodyPr/>
        <a:lstStyle/>
        <a:p>
          <a:endParaRPr lang="en-US" sz="2800"/>
        </a:p>
      </dgm:t>
    </dgm:pt>
    <dgm:pt modelId="{B897CF86-E7B1-4A39-B2C7-6545CEF5EE64}" type="sibTrans" cxnId="{74695DA7-E312-48F7-875B-E4893C898FD9}">
      <dgm:prSet/>
      <dgm:spPr/>
      <dgm:t>
        <a:bodyPr/>
        <a:lstStyle/>
        <a:p>
          <a:endParaRPr lang="en-US" sz="2800"/>
        </a:p>
      </dgm:t>
    </dgm:pt>
    <dgm:pt modelId="{4D13D324-97B8-4A6B-A597-DE437089E3D8}">
      <dgm:prSet custT="1"/>
      <dgm:spPr/>
      <dgm:t>
        <a:bodyPr/>
        <a:lstStyle/>
        <a:p>
          <a:r>
            <a:rPr lang="en-US" sz="2800"/>
            <a:t>2020</a:t>
          </a:r>
        </a:p>
      </dgm:t>
    </dgm:pt>
    <dgm:pt modelId="{04F22842-1EBC-4870-9CA5-B5D04173F456}" type="parTrans" cxnId="{D20099FA-F9FD-4D0D-B40B-FE155977FE16}">
      <dgm:prSet/>
      <dgm:spPr/>
      <dgm:t>
        <a:bodyPr/>
        <a:lstStyle/>
        <a:p>
          <a:endParaRPr lang="en-US" sz="2800"/>
        </a:p>
      </dgm:t>
    </dgm:pt>
    <dgm:pt modelId="{1D72581B-91E1-4F6C-82C8-F7D605851120}" type="sibTrans" cxnId="{D20099FA-F9FD-4D0D-B40B-FE155977FE16}">
      <dgm:prSet/>
      <dgm:spPr/>
      <dgm:t>
        <a:bodyPr/>
        <a:lstStyle/>
        <a:p>
          <a:endParaRPr lang="en-US" sz="2800"/>
        </a:p>
      </dgm:t>
    </dgm:pt>
    <dgm:pt modelId="{A5233F47-598E-4C52-AFE5-8BE3E20FC20F}">
      <dgm:prSet custT="1"/>
      <dgm:spPr/>
      <dgm:t>
        <a:bodyPr/>
        <a:lstStyle/>
        <a:p>
          <a:r>
            <a:rPr lang="en-US" sz="2800" dirty="0"/>
            <a:t>6th Edition Release</a:t>
          </a:r>
        </a:p>
      </dgm:t>
    </dgm:pt>
    <dgm:pt modelId="{6538631D-B2B5-48C9-9933-9EB2579533BC}" type="parTrans" cxnId="{0D2DF4DB-D4D7-4EDA-920E-6E5E9041890A}">
      <dgm:prSet/>
      <dgm:spPr/>
      <dgm:t>
        <a:bodyPr/>
        <a:lstStyle/>
        <a:p>
          <a:endParaRPr lang="en-US" sz="2800"/>
        </a:p>
      </dgm:t>
    </dgm:pt>
    <dgm:pt modelId="{8928DF01-A14D-4F74-8DF4-7B34F2A30FEB}" type="sibTrans" cxnId="{0D2DF4DB-D4D7-4EDA-920E-6E5E9041890A}">
      <dgm:prSet/>
      <dgm:spPr/>
      <dgm:t>
        <a:bodyPr/>
        <a:lstStyle/>
        <a:p>
          <a:endParaRPr lang="en-US" sz="2800"/>
        </a:p>
      </dgm:t>
    </dgm:pt>
    <dgm:pt modelId="{88FA1DF0-5B17-4559-8719-479F8E9EA23A}" type="pres">
      <dgm:prSet presAssocID="{66F9D75F-A19C-479B-AE6D-A30CE5DCB554}" presName="Name0" presStyleCnt="0">
        <dgm:presLayoutVars>
          <dgm:animLvl val="lvl"/>
          <dgm:resizeHandles val="exact"/>
        </dgm:presLayoutVars>
      </dgm:prSet>
      <dgm:spPr/>
    </dgm:pt>
    <dgm:pt modelId="{0B7A77DD-12BF-4EDD-8E69-B2247CD7077A}" type="pres">
      <dgm:prSet presAssocID="{9646E74E-9A29-4BB1-B9B4-BBD1603DDFCE}" presName="composite" presStyleCnt="0"/>
      <dgm:spPr/>
    </dgm:pt>
    <dgm:pt modelId="{97BDE02B-8236-4256-BB61-8ACA9C633BD7}" type="pres">
      <dgm:prSet presAssocID="{9646E74E-9A29-4BB1-B9B4-BBD1603DDFCE}" presName="L" presStyleLbl="solidFgAcc1" presStyleIdx="0" presStyleCnt="4">
        <dgm:presLayoutVars>
          <dgm:chMax val="0"/>
          <dgm:chPref val="0"/>
        </dgm:presLayoutVars>
      </dgm:prSet>
      <dgm:spPr/>
    </dgm:pt>
    <dgm:pt modelId="{6187364B-4AE4-4B2C-BE6A-F639F1A2F6A8}" type="pres">
      <dgm:prSet presAssocID="{9646E74E-9A29-4BB1-B9B4-BBD1603DDFCE}" presName="parTx" presStyleLbl="alignNode1" presStyleIdx="0" presStyleCnt="4">
        <dgm:presLayoutVars>
          <dgm:chMax val="0"/>
          <dgm:chPref val="0"/>
          <dgm:bulletEnabled val="1"/>
        </dgm:presLayoutVars>
      </dgm:prSet>
      <dgm:spPr/>
    </dgm:pt>
    <dgm:pt modelId="{ED7792F5-14E0-41B8-93B2-95223793A2B2}" type="pres">
      <dgm:prSet presAssocID="{9646E74E-9A29-4BB1-B9B4-BBD1603DDFCE}" presName="desTx" presStyleLbl="revTx" presStyleIdx="0" presStyleCnt="4">
        <dgm:presLayoutVars>
          <dgm:chMax val="0"/>
          <dgm:chPref val="0"/>
          <dgm:bulletEnabled val="1"/>
        </dgm:presLayoutVars>
      </dgm:prSet>
      <dgm:spPr/>
    </dgm:pt>
    <dgm:pt modelId="{30B37996-79F3-409E-91AA-60F4EDF50114}" type="pres">
      <dgm:prSet presAssocID="{9646E74E-9A29-4BB1-B9B4-BBD1603DDFCE}" presName="EmptyPlaceHolder" presStyleCnt="0"/>
      <dgm:spPr/>
    </dgm:pt>
    <dgm:pt modelId="{C72467CA-7A93-4A09-BC9D-3A30DA8CE033}" type="pres">
      <dgm:prSet presAssocID="{D15A6FA1-EFC1-4211-8F44-0DCB6DFACEC1}" presName="space" presStyleCnt="0"/>
      <dgm:spPr/>
    </dgm:pt>
    <dgm:pt modelId="{93639547-098E-4461-835F-4ABD65EF8389}" type="pres">
      <dgm:prSet presAssocID="{7A53D20B-D9D6-475B-B776-9460D6D77172}" presName="composite" presStyleCnt="0"/>
      <dgm:spPr/>
    </dgm:pt>
    <dgm:pt modelId="{F32974F3-6ED1-442F-B0E3-98EE41165786}" type="pres">
      <dgm:prSet presAssocID="{7A53D20B-D9D6-475B-B776-9460D6D77172}" presName="L" presStyleLbl="solidFgAcc1" presStyleIdx="1" presStyleCnt="4">
        <dgm:presLayoutVars>
          <dgm:chMax val="0"/>
          <dgm:chPref val="0"/>
        </dgm:presLayoutVars>
      </dgm:prSet>
      <dgm:spPr/>
    </dgm:pt>
    <dgm:pt modelId="{69080D8F-7D2B-45BF-834A-FDE33228611B}" type="pres">
      <dgm:prSet presAssocID="{7A53D20B-D9D6-475B-B776-9460D6D77172}" presName="parTx" presStyleLbl="alignNode1" presStyleIdx="1" presStyleCnt="4">
        <dgm:presLayoutVars>
          <dgm:chMax val="0"/>
          <dgm:chPref val="0"/>
          <dgm:bulletEnabled val="1"/>
        </dgm:presLayoutVars>
      </dgm:prSet>
      <dgm:spPr/>
    </dgm:pt>
    <dgm:pt modelId="{67AB134C-D6F5-4270-816E-76C98E992DB8}" type="pres">
      <dgm:prSet presAssocID="{7A53D20B-D9D6-475B-B776-9460D6D77172}" presName="desTx" presStyleLbl="revTx" presStyleIdx="1" presStyleCnt="4">
        <dgm:presLayoutVars>
          <dgm:chMax val="0"/>
          <dgm:chPref val="0"/>
          <dgm:bulletEnabled val="1"/>
        </dgm:presLayoutVars>
      </dgm:prSet>
      <dgm:spPr/>
    </dgm:pt>
    <dgm:pt modelId="{4EFE80D7-720C-4728-8473-DB058D3891BF}" type="pres">
      <dgm:prSet presAssocID="{7A53D20B-D9D6-475B-B776-9460D6D77172}" presName="EmptyPlaceHolder" presStyleCnt="0"/>
      <dgm:spPr/>
    </dgm:pt>
    <dgm:pt modelId="{0748E071-C2FF-4210-8C58-26C7A12605F7}" type="pres">
      <dgm:prSet presAssocID="{E879AD82-1A8C-4C11-B16A-3D24C83949E2}" presName="space" presStyleCnt="0"/>
      <dgm:spPr/>
    </dgm:pt>
    <dgm:pt modelId="{70A57F8B-1AC7-422A-ACE6-2A6D2AA4BD5F}" type="pres">
      <dgm:prSet presAssocID="{5D6FC568-DC61-4F64-9AA2-7F66C9E8E652}" presName="composite" presStyleCnt="0"/>
      <dgm:spPr/>
    </dgm:pt>
    <dgm:pt modelId="{019E3265-5209-468B-87DC-51A03E22347D}" type="pres">
      <dgm:prSet presAssocID="{5D6FC568-DC61-4F64-9AA2-7F66C9E8E652}" presName="L" presStyleLbl="solidFgAcc1" presStyleIdx="2" presStyleCnt="4">
        <dgm:presLayoutVars>
          <dgm:chMax val="0"/>
          <dgm:chPref val="0"/>
        </dgm:presLayoutVars>
      </dgm:prSet>
      <dgm:spPr/>
    </dgm:pt>
    <dgm:pt modelId="{50B732E3-6298-45D3-BBBC-7908CADECB7A}" type="pres">
      <dgm:prSet presAssocID="{5D6FC568-DC61-4F64-9AA2-7F66C9E8E652}" presName="parTx" presStyleLbl="alignNode1" presStyleIdx="2" presStyleCnt="4">
        <dgm:presLayoutVars>
          <dgm:chMax val="0"/>
          <dgm:chPref val="0"/>
          <dgm:bulletEnabled val="1"/>
        </dgm:presLayoutVars>
      </dgm:prSet>
      <dgm:spPr/>
    </dgm:pt>
    <dgm:pt modelId="{45839540-5EBB-4A82-BE02-EF6565792CEF}" type="pres">
      <dgm:prSet presAssocID="{5D6FC568-DC61-4F64-9AA2-7F66C9E8E652}" presName="desTx" presStyleLbl="revTx" presStyleIdx="2" presStyleCnt="4">
        <dgm:presLayoutVars>
          <dgm:chMax val="0"/>
          <dgm:chPref val="0"/>
          <dgm:bulletEnabled val="1"/>
        </dgm:presLayoutVars>
      </dgm:prSet>
      <dgm:spPr/>
    </dgm:pt>
    <dgm:pt modelId="{D7EB4B06-8CA1-4E27-B045-20BF9D28E725}" type="pres">
      <dgm:prSet presAssocID="{5D6FC568-DC61-4F64-9AA2-7F66C9E8E652}" presName="EmptyPlaceHolder" presStyleCnt="0"/>
      <dgm:spPr/>
    </dgm:pt>
    <dgm:pt modelId="{0D8B3D45-8363-4FC7-8169-0D12B1F2E0C5}" type="pres">
      <dgm:prSet presAssocID="{5F62726E-E07C-4111-874B-91B462422D46}" presName="space" presStyleCnt="0"/>
      <dgm:spPr/>
    </dgm:pt>
    <dgm:pt modelId="{2EBA6B39-81EA-4248-A946-32879F2A9174}" type="pres">
      <dgm:prSet presAssocID="{4D13D324-97B8-4A6B-A597-DE437089E3D8}" presName="composite" presStyleCnt="0"/>
      <dgm:spPr/>
    </dgm:pt>
    <dgm:pt modelId="{2C85166E-18A3-4D1E-A8CE-117F1E4A2B68}" type="pres">
      <dgm:prSet presAssocID="{4D13D324-97B8-4A6B-A597-DE437089E3D8}" presName="L" presStyleLbl="solidFgAcc1" presStyleIdx="3" presStyleCnt="4">
        <dgm:presLayoutVars>
          <dgm:chMax val="0"/>
          <dgm:chPref val="0"/>
        </dgm:presLayoutVars>
      </dgm:prSet>
      <dgm:spPr/>
    </dgm:pt>
    <dgm:pt modelId="{8F8EA648-FA70-4726-A85E-FDCBF1914917}" type="pres">
      <dgm:prSet presAssocID="{4D13D324-97B8-4A6B-A597-DE437089E3D8}" presName="parTx" presStyleLbl="alignNode1" presStyleIdx="3" presStyleCnt="4">
        <dgm:presLayoutVars>
          <dgm:chMax val="0"/>
          <dgm:chPref val="0"/>
          <dgm:bulletEnabled val="1"/>
        </dgm:presLayoutVars>
      </dgm:prSet>
      <dgm:spPr/>
    </dgm:pt>
    <dgm:pt modelId="{E594F791-9EBA-4C23-94EA-EE8E5B3C5B7A}" type="pres">
      <dgm:prSet presAssocID="{4D13D324-97B8-4A6B-A597-DE437089E3D8}" presName="desTx" presStyleLbl="revTx" presStyleIdx="3" presStyleCnt="4">
        <dgm:presLayoutVars>
          <dgm:chMax val="0"/>
          <dgm:chPref val="0"/>
          <dgm:bulletEnabled val="1"/>
        </dgm:presLayoutVars>
      </dgm:prSet>
      <dgm:spPr/>
    </dgm:pt>
    <dgm:pt modelId="{A2A05F68-A78A-46D1-82E5-CC5A57C810E2}" type="pres">
      <dgm:prSet presAssocID="{4D13D324-97B8-4A6B-A597-DE437089E3D8}" presName="EmptyPlaceHolder" presStyleCnt="0"/>
      <dgm:spPr/>
    </dgm:pt>
  </dgm:ptLst>
  <dgm:cxnLst>
    <dgm:cxn modelId="{4897E401-C75D-4F8F-A2C1-B7911A661078}" srcId="{66F9D75F-A19C-479B-AE6D-A30CE5DCB554}" destId="{9646E74E-9A29-4BB1-B9B4-BBD1603DDFCE}" srcOrd="0" destOrd="0" parTransId="{699A865E-1F28-4876-AB42-98AEB657AE3C}" sibTransId="{D15A6FA1-EFC1-4211-8F44-0DCB6DFACEC1}"/>
    <dgm:cxn modelId="{50F97733-C853-45D9-BA95-EE6C7E851B4D}" type="presOf" srcId="{E048789B-5986-4350-9219-D10A9AACC19D}" destId="{45839540-5EBB-4A82-BE02-EF6565792CEF}" srcOrd="0" destOrd="0" presId="urn:microsoft.com/office/officeart/2016/7/layout/AccentHomeChevronProcess"/>
    <dgm:cxn modelId="{2716B448-2B2F-4B75-AFD8-3ECB6967BD48}" type="presOf" srcId="{9646E74E-9A29-4BB1-B9B4-BBD1603DDFCE}" destId="{6187364B-4AE4-4B2C-BE6A-F639F1A2F6A8}" srcOrd="0" destOrd="0" presId="urn:microsoft.com/office/officeart/2016/7/layout/AccentHomeChevronProcess"/>
    <dgm:cxn modelId="{F20A344D-874A-427E-ADE8-7112C3B4FC06}" srcId="{7A53D20B-D9D6-475B-B776-9460D6D77172}" destId="{C09EF902-FED5-4709-BE32-3CF5DC2A2F7F}" srcOrd="0" destOrd="0" parTransId="{6E46DFD7-694E-4E60-B324-82250097F0DF}" sibTransId="{33C84D5F-8666-40C1-A0CD-2E099B29BEDD}"/>
    <dgm:cxn modelId="{D2EA995A-AA69-4D19-8E63-854C9FC655B5}" type="presOf" srcId="{4D13D324-97B8-4A6B-A597-DE437089E3D8}" destId="{8F8EA648-FA70-4726-A85E-FDCBF1914917}" srcOrd="0" destOrd="0" presId="urn:microsoft.com/office/officeart/2016/7/layout/AccentHomeChevronProcess"/>
    <dgm:cxn modelId="{D4EEC47B-0CE2-4773-B023-D0FBEF4079AA}" srcId="{66F9D75F-A19C-479B-AE6D-A30CE5DCB554}" destId="{7A53D20B-D9D6-475B-B776-9460D6D77172}" srcOrd="1" destOrd="0" parTransId="{92FD8B37-CBAD-4967-B421-4A86FC083FB7}" sibTransId="{E879AD82-1A8C-4C11-B16A-3D24C83949E2}"/>
    <dgm:cxn modelId="{5EE88581-64BA-4DD6-9B0E-05E16A1965EE}" type="presOf" srcId="{7A53D20B-D9D6-475B-B776-9460D6D77172}" destId="{69080D8F-7D2B-45BF-834A-FDE33228611B}" srcOrd="0" destOrd="0" presId="urn:microsoft.com/office/officeart/2016/7/layout/AccentHomeChevronProcess"/>
    <dgm:cxn modelId="{0F847783-7A1F-4770-8AED-515CF62E1F39}" type="presOf" srcId="{A5233F47-598E-4C52-AFE5-8BE3E20FC20F}" destId="{E594F791-9EBA-4C23-94EA-EE8E5B3C5B7A}" srcOrd="0" destOrd="0" presId="urn:microsoft.com/office/officeart/2016/7/layout/AccentHomeChevronProcess"/>
    <dgm:cxn modelId="{3629BB9E-4913-4E4A-8844-D451A95A339C}" type="presOf" srcId="{66F9D75F-A19C-479B-AE6D-A30CE5DCB554}" destId="{88FA1DF0-5B17-4559-8719-479F8E9EA23A}" srcOrd="0" destOrd="0" presId="urn:microsoft.com/office/officeart/2016/7/layout/AccentHomeChevronProcess"/>
    <dgm:cxn modelId="{74695DA7-E312-48F7-875B-E4893C898FD9}" srcId="{5D6FC568-DC61-4F64-9AA2-7F66C9E8E652}" destId="{E048789B-5986-4350-9219-D10A9AACC19D}" srcOrd="0" destOrd="0" parTransId="{F70518CB-392A-44AD-A806-B07061B0E90F}" sibTransId="{B897CF86-E7B1-4A39-B2C7-6545CEF5EE64}"/>
    <dgm:cxn modelId="{803136AA-E4FE-4E5D-AE19-B55596EE418E}" type="presOf" srcId="{41491CC1-178E-4233-B1EA-8C2F826F2E00}" destId="{ED7792F5-14E0-41B8-93B2-95223793A2B2}" srcOrd="0" destOrd="0" presId="urn:microsoft.com/office/officeart/2016/7/layout/AccentHomeChevronProcess"/>
    <dgm:cxn modelId="{BC26A9AD-8A0D-4530-97A9-D055CDEDA795}" type="presOf" srcId="{C09EF902-FED5-4709-BE32-3CF5DC2A2F7F}" destId="{67AB134C-D6F5-4270-816E-76C98E992DB8}" srcOrd="0" destOrd="0" presId="urn:microsoft.com/office/officeart/2016/7/layout/AccentHomeChevronProcess"/>
    <dgm:cxn modelId="{CDFA94BB-045E-46AB-BB07-78D65197ED99}" type="presOf" srcId="{5D6FC568-DC61-4F64-9AA2-7F66C9E8E652}" destId="{50B732E3-6298-45D3-BBBC-7908CADECB7A}" srcOrd="0" destOrd="0" presId="urn:microsoft.com/office/officeart/2016/7/layout/AccentHomeChevronProcess"/>
    <dgm:cxn modelId="{D6D93AD0-B0E7-4A46-B043-9934470719F6}" srcId="{66F9D75F-A19C-479B-AE6D-A30CE5DCB554}" destId="{5D6FC568-DC61-4F64-9AA2-7F66C9E8E652}" srcOrd="2" destOrd="0" parTransId="{4311BF6C-5232-4367-B0E5-F64B346DE6EE}" sibTransId="{5F62726E-E07C-4111-874B-91B462422D46}"/>
    <dgm:cxn modelId="{B434E0D6-DB78-4982-B405-8441BA3F2460}" srcId="{9646E74E-9A29-4BB1-B9B4-BBD1603DDFCE}" destId="{41491CC1-178E-4233-B1EA-8C2F826F2E00}" srcOrd="0" destOrd="0" parTransId="{D109A0CA-2655-471C-8BCB-C4F7EBEA3F91}" sibTransId="{C4CF1728-0B13-43EF-9DCE-09935EFEE730}"/>
    <dgm:cxn modelId="{0D2DF4DB-D4D7-4EDA-920E-6E5E9041890A}" srcId="{4D13D324-97B8-4A6B-A597-DE437089E3D8}" destId="{A5233F47-598E-4C52-AFE5-8BE3E20FC20F}" srcOrd="0" destOrd="0" parTransId="{6538631D-B2B5-48C9-9933-9EB2579533BC}" sibTransId="{8928DF01-A14D-4F74-8DF4-7B34F2A30FEB}"/>
    <dgm:cxn modelId="{D20099FA-F9FD-4D0D-B40B-FE155977FE16}" srcId="{66F9D75F-A19C-479B-AE6D-A30CE5DCB554}" destId="{4D13D324-97B8-4A6B-A597-DE437089E3D8}" srcOrd="3" destOrd="0" parTransId="{04F22842-1EBC-4870-9CA5-B5D04173F456}" sibTransId="{1D72581B-91E1-4F6C-82C8-F7D605851120}"/>
    <dgm:cxn modelId="{5712F385-D81B-4D71-B147-D5A2D788627E}" type="presParOf" srcId="{88FA1DF0-5B17-4559-8719-479F8E9EA23A}" destId="{0B7A77DD-12BF-4EDD-8E69-B2247CD7077A}" srcOrd="0" destOrd="0" presId="urn:microsoft.com/office/officeart/2016/7/layout/AccentHomeChevronProcess"/>
    <dgm:cxn modelId="{330BCFC9-C8A9-442F-BCD8-448459062FD4}" type="presParOf" srcId="{0B7A77DD-12BF-4EDD-8E69-B2247CD7077A}" destId="{97BDE02B-8236-4256-BB61-8ACA9C633BD7}" srcOrd="0" destOrd="0" presId="urn:microsoft.com/office/officeart/2016/7/layout/AccentHomeChevronProcess"/>
    <dgm:cxn modelId="{A6307E62-FD35-4AE4-AB8F-D35BD9B52911}" type="presParOf" srcId="{0B7A77DD-12BF-4EDD-8E69-B2247CD7077A}" destId="{6187364B-4AE4-4B2C-BE6A-F639F1A2F6A8}" srcOrd="1" destOrd="0" presId="urn:microsoft.com/office/officeart/2016/7/layout/AccentHomeChevronProcess"/>
    <dgm:cxn modelId="{88AB6D70-6561-49DD-8085-BEB9101E6BC0}" type="presParOf" srcId="{0B7A77DD-12BF-4EDD-8E69-B2247CD7077A}" destId="{ED7792F5-14E0-41B8-93B2-95223793A2B2}" srcOrd="2" destOrd="0" presId="urn:microsoft.com/office/officeart/2016/7/layout/AccentHomeChevronProcess"/>
    <dgm:cxn modelId="{050F80F7-3313-4731-B8E8-FD386D1F05C8}" type="presParOf" srcId="{0B7A77DD-12BF-4EDD-8E69-B2247CD7077A}" destId="{30B37996-79F3-409E-91AA-60F4EDF50114}" srcOrd="3" destOrd="0" presId="urn:microsoft.com/office/officeart/2016/7/layout/AccentHomeChevronProcess"/>
    <dgm:cxn modelId="{9B9D0264-3BF6-4D0D-8355-88778C18FCE8}" type="presParOf" srcId="{88FA1DF0-5B17-4559-8719-479F8E9EA23A}" destId="{C72467CA-7A93-4A09-BC9D-3A30DA8CE033}" srcOrd="1" destOrd="0" presId="urn:microsoft.com/office/officeart/2016/7/layout/AccentHomeChevronProcess"/>
    <dgm:cxn modelId="{1E971C28-5C0C-4455-B07B-E20B618276E4}" type="presParOf" srcId="{88FA1DF0-5B17-4559-8719-479F8E9EA23A}" destId="{93639547-098E-4461-835F-4ABD65EF8389}" srcOrd="2" destOrd="0" presId="urn:microsoft.com/office/officeart/2016/7/layout/AccentHomeChevronProcess"/>
    <dgm:cxn modelId="{3EF30CC7-FC62-44FC-9113-57AB559C11DB}" type="presParOf" srcId="{93639547-098E-4461-835F-4ABD65EF8389}" destId="{F32974F3-6ED1-442F-B0E3-98EE41165786}" srcOrd="0" destOrd="0" presId="urn:microsoft.com/office/officeart/2016/7/layout/AccentHomeChevronProcess"/>
    <dgm:cxn modelId="{1BFD52A9-BBAE-433D-BB4B-6A51E2DE0249}" type="presParOf" srcId="{93639547-098E-4461-835F-4ABD65EF8389}" destId="{69080D8F-7D2B-45BF-834A-FDE33228611B}" srcOrd="1" destOrd="0" presId="urn:microsoft.com/office/officeart/2016/7/layout/AccentHomeChevronProcess"/>
    <dgm:cxn modelId="{8F05A3F9-7B38-4717-AFB4-9F141B4046A3}" type="presParOf" srcId="{93639547-098E-4461-835F-4ABD65EF8389}" destId="{67AB134C-D6F5-4270-816E-76C98E992DB8}" srcOrd="2" destOrd="0" presId="urn:microsoft.com/office/officeart/2016/7/layout/AccentHomeChevronProcess"/>
    <dgm:cxn modelId="{B745CC07-F1B9-4A0C-897D-4EB184626086}" type="presParOf" srcId="{93639547-098E-4461-835F-4ABD65EF8389}" destId="{4EFE80D7-720C-4728-8473-DB058D3891BF}" srcOrd="3" destOrd="0" presId="urn:microsoft.com/office/officeart/2016/7/layout/AccentHomeChevronProcess"/>
    <dgm:cxn modelId="{47C3328A-F8B6-4102-BD53-1386D4E3BAC8}" type="presParOf" srcId="{88FA1DF0-5B17-4559-8719-479F8E9EA23A}" destId="{0748E071-C2FF-4210-8C58-26C7A12605F7}" srcOrd="3" destOrd="0" presId="urn:microsoft.com/office/officeart/2016/7/layout/AccentHomeChevronProcess"/>
    <dgm:cxn modelId="{6AD2A139-4765-417A-8203-D948F5EB0DB6}" type="presParOf" srcId="{88FA1DF0-5B17-4559-8719-479F8E9EA23A}" destId="{70A57F8B-1AC7-422A-ACE6-2A6D2AA4BD5F}" srcOrd="4" destOrd="0" presId="urn:microsoft.com/office/officeart/2016/7/layout/AccentHomeChevronProcess"/>
    <dgm:cxn modelId="{85F94DF1-1D8F-4E13-88BB-FF095925D187}" type="presParOf" srcId="{70A57F8B-1AC7-422A-ACE6-2A6D2AA4BD5F}" destId="{019E3265-5209-468B-87DC-51A03E22347D}" srcOrd="0" destOrd="0" presId="urn:microsoft.com/office/officeart/2016/7/layout/AccentHomeChevronProcess"/>
    <dgm:cxn modelId="{CC290F6F-7DA4-42D8-954E-3B84688E9E25}" type="presParOf" srcId="{70A57F8B-1AC7-422A-ACE6-2A6D2AA4BD5F}" destId="{50B732E3-6298-45D3-BBBC-7908CADECB7A}" srcOrd="1" destOrd="0" presId="urn:microsoft.com/office/officeart/2016/7/layout/AccentHomeChevronProcess"/>
    <dgm:cxn modelId="{EAC89D52-41A1-4FD8-840B-7246C20C8941}" type="presParOf" srcId="{70A57F8B-1AC7-422A-ACE6-2A6D2AA4BD5F}" destId="{45839540-5EBB-4A82-BE02-EF6565792CEF}" srcOrd="2" destOrd="0" presId="urn:microsoft.com/office/officeart/2016/7/layout/AccentHomeChevronProcess"/>
    <dgm:cxn modelId="{59471DB3-498F-4B28-AF88-8EA06AFC72BC}" type="presParOf" srcId="{70A57F8B-1AC7-422A-ACE6-2A6D2AA4BD5F}" destId="{D7EB4B06-8CA1-4E27-B045-20BF9D28E725}" srcOrd="3" destOrd="0" presId="urn:microsoft.com/office/officeart/2016/7/layout/AccentHomeChevronProcess"/>
    <dgm:cxn modelId="{16AFD5A7-2D18-43C1-8928-E1764C73FC08}" type="presParOf" srcId="{88FA1DF0-5B17-4559-8719-479F8E9EA23A}" destId="{0D8B3D45-8363-4FC7-8169-0D12B1F2E0C5}" srcOrd="5" destOrd="0" presId="urn:microsoft.com/office/officeart/2016/7/layout/AccentHomeChevronProcess"/>
    <dgm:cxn modelId="{D3E1398C-EBAA-4F29-A7B9-95A1773DE588}" type="presParOf" srcId="{88FA1DF0-5B17-4559-8719-479F8E9EA23A}" destId="{2EBA6B39-81EA-4248-A946-32879F2A9174}" srcOrd="6" destOrd="0" presId="urn:microsoft.com/office/officeart/2016/7/layout/AccentHomeChevronProcess"/>
    <dgm:cxn modelId="{AFFED68B-1F80-4FBC-8E43-D6A1271F8FEB}" type="presParOf" srcId="{2EBA6B39-81EA-4248-A946-32879F2A9174}" destId="{2C85166E-18A3-4D1E-A8CE-117F1E4A2B68}" srcOrd="0" destOrd="0" presId="urn:microsoft.com/office/officeart/2016/7/layout/AccentHomeChevronProcess"/>
    <dgm:cxn modelId="{8415CBE4-35AA-42D8-B30C-882944E64EFF}" type="presParOf" srcId="{2EBA6B39-81EA-4248-A946-32879F2A9174}" destId="{8F8EA648-FA70-4726-A85E-FDCBF1914917}" srcOrd="1" destOrd="0" presId="urn:microsoft.com/office/officeart/2016/7/layout/AccentHomeChevronProcess"/>
    <dgm:cxn modelId="{14F33C20-EBBB-4972-A4B8-AF0B4AC98332}" type="presParOf" srcId="{2EBA6B39-81EA-4248-A946-32879F2A9174}" destId="{E594F791-9EBA-4C23-94EA-EE8E5B3C5B7A}" srcOrd="2" destOrd="0" presId="urn:microsoft.com/office/officeart/2016/7/layout/AccentHomeChevronProcess"/>
    <dgm:cxn modelId="{C91909AF-E92B-4943-99D5-5A38361F09FD}" type="presParOf" srcId="{2EBA6B39-81EA-4248-A946-32879F2A9174}" destId="{A2A05F68-A78A-46D1-82E5-CC5A57C810E2}"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84FCC-CF4E-4983-9F89-287FF14972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C12FFA-6C17-4E7B-B367-37BCF75710F6}">
      <dgm:prSet/>
      <dgm:spPr/>
      <dgm:t>
        <a:bodyPr/>
        <a:lstStyle/>
        <a:p>
          <a:r>
            <a:rPr lang="en-US" b="1" dirty="0"/>
            <a:t>Standard</a:t>
          </a:r>
          <a:r>
            <a:rPr lang="en-US" dirty="0"/>
            <a:t> </a:t>
          </a:r>
        </a:p>
        <a:p>
          <a:r>
            <a:rPr lang="en-US" dirty="0"/>
            <a:t>Device  “must” be provided </a:t>
          </a:r>
        </a:p>
      </dgm:t>
    </dgm:pt>
    <dgm:pt modelId="{A5AAB766-45CE-4B9A-8A55-B2D8D4CDEC81}" type="parTrans" cxnId="{9B4D87B3-80A5-4E23-9943-94123AF6B27B}">
      <dgm:prSet/>
      <dgm:spPr/>
      <dgm:t>
        <a:bodyPr/>
        <a:lstStyle/>
        <a:p>
          <a:endParaRPr lang="en-US"/>
        </a:p>
      </dgm:t>
    </dgm:pt>
    <dgm:pt modelId="{44B08AA3-2EEA-4A48-AB11-D34A94FFD2ED}" type="sibTrans" cxnId="{9B4D87B3-80A5-4E23-9943-94123AF6B27B}">
      <dgm:prSet/>
      <dgm:spPr/>
      <dgm:t>
        <a:bodyPr/>
        <a:lstStyle/>
        <a:p>
          <a:endParaRPr lang="en-US"/>
        </a:p>
      </dgm:t>
    </dgm:pt>
    <dgm:pt modelId="{906BFF04-935F-46D2-90DC-7D1C10765E77}">
      <dgm:prSet/>
      <dgm:spPr/>
      <dgm:t>
        <a:bodyPr/>
        <a:lstStyle/>
        <a:p>
          <a:r>
            <a:rPr lang="en-US" b="1" dirty="0"/>
            <a:t>Guidance</a:t>
          </a:r>
        </a:p>
        <a:p>
          <a:r>
            <a:rPr lang="en-US" dirty="0"/>
            <a:t> Device “should” be provided </a:t>
          </a:r>
        </a:p>
      </dgm:t>
    </dgm:pt>
    <dgm:pt modelId="{84D7C590-34D6-4474-B0EF-21677BE48ECC}" type="parTrans" cxnId="{2FBCE3EC-598E-4768-952F-00617D01386F}">
      <dgm:prSet/>
      <dgm:spPr/>
      <dgm:t>
        <a:bodyPr/>
        <a:lstStyle/>
        <a:p>
          <a:endParaRPr lang="en-US"/>
        </a:p>
      </dgm:t>
    </dgm:pt>
    <dgm:pt modelId="{38106041-04E6-48A2-B907-7D6F906C89A1}" type="sibTrans" cxnId="{2FBCE3EC-598E-4768-952F-00617D01386F}">
      <dgm:prSet/>
      <dgm:spPr/>
      <dgm:t>
        <a:bodyPr/>
        <a:lstStyle/>
        <a:p>
          <a:endParaRPr lang="en-US"/>
        </a:p>
      </dgm:t>
    </dgm:pt>
    <dgm:pt modelId="{5A0414FF-A589-4530-A5D2-6D50056295C0}">
      <dgm:prSet/>
      <dgm:spPr/>
      <dgm:t>
        <a:bodyPr/>
        <a:lstStyle/>
        <a:p>
          <a:r>
            <a:rPr lang="en-US" b="1" dirty="0"/>
            <a:t>Option</a:t>
          </a:r>
          <a:endParaRPr lang="en-US" dirty="0"/>
        </a:p>
        <a:p>
          <a:r>
            <a:rPr lang="en-US" dirty="0"/>
            <a:t>Device “may” be provided</a:t>
          </a:r>
        </a:p>
      </dgm:t>
    </dgm:pt>
    <dgm:pt modelId="{D6986F6B-7F9C-4DEF-ACA0-50ACB8B55590}" type="parTrans" cxnId="{1A5E9EE3-AAC0-435F-A310-91F13CDC4A2A}">
      <dgm:prSet/>
      <dgm:spPr/>
      <dgm:t>
        <a:bodyPr/>
        <a:lstStyle/>
        <a:p>
          <a:endParaRPr lang="en-US"/>
        </a:p>
      </dgm:t>
    </dgm:pt>
    <dgm:pt modelId="{5C96B62C-AC29-4B99-B618-408FCB92D98D}" type="sibTrans" cxnId="{1A5E9EE3-AAC0-435F-A310-91F13CDC4A2A}">
      <dgm:prSet/>
      <dgm:spPr/>
      <dgm:t>
        <a:bodyPr/>
        <a:lstStyle/>
        <a:p>
          <a:endParaRPr lang="en-US"/>
        </a:p>
      </dgm:t>
    </dgm:pt>
    <dgm:pt modelId="{AA08F0AF-6030-4B7B-BA49-CEEBA1E26E27}" type="pres">
      <dgm:prSet presAssocID="{F7584FCC-CF4E-4983-9F89-287FF1497207}" presName="hierChild1" presStyleCnt="0">
        <dgm:presLayoutVars>
          <dgm:chPref val="1"/>
          <dgm:dir/>
          <dgm:animOne val="branch"/>
          <dgm:animLvl val="lvl"/>
          <dgm:resizeHandles/>
        </dgm:presLayoutVars>
      </dgm:prSet>
      <dgm:spPr/>
    </dgm:pt>
    <dgm:pt modelId="{362E6F7A-CD5E-4D70-AA93-49A838954903}" type="pres">
      <dgm:prSet presAssocID="{76C12FFA-6C17-4E7B-B367-37BCF75710F6}" presName="hierRoot1" presStyleCnt="0"/>
      <dgm:spPr/>
    </dgm:pt>
    <dgm:pt modelId="{FA9247F6-7F79-49CA-AD22-8EBFA1BAB08B}" type="pres">
      <dgm:prSet presAssocID="{76C12FFA-6C17-4E7B-B367-37BCF75710F6}" presName="composite" presStyleCnt="0"/>
      <dgm:spPr/>
    </dgm:pt>
    <dgm:pt modelId="{3CB9D5FA-4C21-4862-834A-2B5748678A8B}" type="pres">
      <dgm:prSet presAssocID="{76C12FFA-6C17-4E7B-B367-37BCF75710F6}" presName="background" presStyleLbl="node0" presStyleIdx="0" presStyleCnt="3"/>
      <dgm:spPr/>
    </dgm:pt>
    <dgm:pt modelId="{21F8442E-AF10-495B-B32C-78C81411EA4D}" type="pres">
      <dgm:prSet presAssocID="{76C12FFA-6C17-4E7B-B367-37BCF75710F6}" presName="text" presStyleLbl="fgAcc0" presStyleIdx="0" presStyleCnt="3">
        <dgm:presLayoutVars>
          <dgm:chPref val="3"/>
        </dgm:presLayoutVars>
      </dgm:prSet>
      <dgm:spPr/>
    </dgm:pt>
    <dgm:pt modelId="{7E652760-119E-49AB-A191-C0209C3D06F1}" type="pres">
      <dgm:prSet presAssocID="{76C12FFA-6C17-4E7B-B367-37BCF75710F6}" presName="hierChild2" presStyleCnt="0"/>
      <dgm:spPr/>
    </dgm:pt>
    <dgm:pt modelId="{5356FDEB-D48C-4FAB-B487-5ED6CF7F35F4}" type="pres">
      <dgm:prSet presAssocID="{906BFF04-935F-46D2-90DC-7D1C10765E77}" presName="hierRoot1" presStyleCnt="0"/>
      <dgm:spPr/>
    </dgm:pt>
    <dgm:pt modelId="{F2D77197-B927-484E-A6A9-317A9FBA69B5}" type="pres">
      <dgm:prSet presAssocID="{906BFF04-935F-46D2-90DC-7D1C10765E77}" presName="composite" presStyleCnt="0"/>
      <dgm:spPr/>
    </dgm:pt>
    <dgm:pt modelId="{095A7458-9218-456D-8D01-2B6772FD3747}" type="pres">
      <dgm:prSet presAssocID="{906BFF04-935F-46D2-90DC-7D1C10765E77}" presName="background" presStyleLbl="node0" presStyleIdx="1" presStyleCnt="3"/>
      <dgm:spPr/>
    </dgm:pt>
    <dgm:pt modelId="{39270FEA-CEF8-437E-8315-0BC4FC4993A2}" type="pres">
      <dgm:prSet presAssocID="{906BFF04-935F-46D2-90DC-7D1C10765E77}" presName="text" presStyleLbl="fgAcc0" presStyleIdx="1" presStyleCnt="3">
        <dgm:presLayoutVars>
          <dgm:chPref val="3"/>
        </dgm:presLayoutVars>
      </dgm:prSet>
      <dgm:spPr/>
    </dgm:pt>
    <dgm:pt modelId="{A17E9BB9-4075-4EB0-94AE-425068CA5F91}" type="pres">
      <dgm:prSet presAssocID="{906BFF04-935F-46D2-90DC-7D1C10765E77}" presName="hierChild2" presStyleCnt="0"/>
      <dgm:spPr/>
    </dgm:pt>
    <dgm:pt modelId="{29A20AFC-61FF-4335-88BC-A283B3465514}" type="pres">
      <dgm:prSet presAssocID="{5A0414FF-A589-4530-A5D2-6D50056295C0}" presName="hierRoot1" presStyleCnt="0"/>
      <dgm:spPr/>
    </dgm:pt>
    <dgm:pt modelId="{265F502B-8FE7-4E42-BF14-04FC8CAA9E4A}" type="pres">
      <dgm:prSet presAssocID="{5A0414FF-A589-4530-A5D2-6D50056295C0}" presName="composite" presStyleCnt="0"/>
      <dgm:spPr/>
    </dgm:pt>
    <dgm:pt modelId="{10CAD384-2464-49A2-932B-956DAD962C35}" type="pres">
      <dgm:prSet presAssocID="{5A0414FF-A589-4530-A5D2-6D50056295C0}" presName="background" presStyleLbl="node0" presStyleIdx="2" presStyleCnt="3"/>
      <dgm:spPr/>
    </dgm:pt>
    <dgm:pt modelId="{D9C2F64F-8356-4EF3-AF3A-AFDE86841630}" type="pres">
      <dgm:prSet presAssocID="{5A0414FF-A589-4530-A5D2-6D50056295C0}" presName="text" presStyleLbl="fgAcc0" presStyleIdx="2" presStyleCnt="3">
        <dgm:presLayoutVars>
          <dgm:chPref val="3"/>
        </dgm:presLayoutVars>
      </dgm:prSet>
      <dgm:spPr/>
    </dgm:pt>
    <dgm:pt modelId="{9BC54F7A-64A1-44F7-9270-F70F0237ACEE}" type="pres">
      <dgm:prSet presAssocID="{5A0414FF-A589-4530-A5D2-6D50056295C0}" presName="hierChild2" presStyleCnt="0"/>
      <dgm:spPr/>
    </dgm:pt>
  </dgm:ptLst>
  <dgm:cxnLst>
    <dgm:cxn modelId="{ADA6DB24-2C8F-4652-8296-567F259AA0B8}" type="presOf" srcId="{76C12FFA-6C17-4E7B-B367-37BCF75710F6}" destId="{21F8442E-AF10-495B-B32C-78C81411EA4D}" srcOrd="0" destOrd="0" presId="urn:microsoft.com/office/officeart/2005/8/layout/hierarchy1"/>
    <dgm:cxn modelId="{F1FB0036-7F29-4625-A176-A99B804F055E}" type="presOf" srcId="{906BFF04-935F-46D2-90DC-7D1C10765E77}" destId="{39270FEA-CEF8-437E-8315-0BC4FC4993A2}" srcOrd="0" destOrd="0" presId="urn:microsoft.com/office/officeart/2005/8/layout/hierarchy1"/>
    <dgm:cxn modelId="{9D000289-0DA0-4F32-A1A3-606EABCC3017}" type="presOf" srcId="{F7584FCC-CF4E-4983-9F89-287FF1497207}" destId="{AA08F0AF-6030-4B7B-BA49-CEEBA1E26E27}" srcOrd="0" destOrd="0" presId="urn:microsoft.com/office/officeart/2005/8/layout/hierarchy1"/>
    <dgm:cxn modelId="{FDB4ABAD-F8D8-4DF6-88FE-38C5184FD06C}" type="presOf" srcId="{5A0414FF-A589-4530-A5D2-6D50056295C0}" destId="{D9C2F64F-8356-4EF3-AF3A-AFDE86841630}" srcOrd="0" destOrd="0" presId="urn:microsoft.com/office/officeart/2005/8/layout/hierarchy1"/>
    <dgm:cxn modelId="{9B4D87B3-80A5-4E23-9943-94123AF6B27B}" srcId="{F7584FCC-CF4E-4983-9F89-287FF1497207}" destId="{76C12FFA-6C17-4E7B-B367-37BCF75710F6}" srcOrd="0" destOrd="0" parTransId="{A5AAB766-45CE-4B9A-8A55-B2D8D4CDEC81}" sibTransId="{44B08AA3-2EEA-4A48-AB11-D34A94FFD2ED}"/>
    <dgm:cxn modelId="{1A5E9EE3-AAC0-435F-A310-91F13CDC4A2A}" srcId="{F7584FCC-CF4E-4983-9F89-287FF1497207}" destId="{5A0414FF-A589-4530-A5D2-6D50056295C0}" srcOrd="2" destOrd="0" parTransId="{D6986F6B-7F9C-4DEF-ACA0-50ACB8B55590}" sibTransId="{5C96B62C-AC29-4B99-B618-408FCB92D98D}"/>
    <dgm:cxn modelId="{2FBCE3EC-598E-4768-952F-00617D01386F}" srcId="{F7584FCC-CF4E-4983-9F89-287FF1497207}" destId="{906BFF04-935F-46D2-90DC-7D1C10765E77}" srcOrd="1" destOrd="0" parTransId="{84D7C590-34D6-4474-B0EF-21677BE48ECC}" sibTransId="{38106041-04E6-48A2-B907-7D6F906C89A1}"/>
    <dgm:cxn modelId="{3652A5CE-74F6-4268-8846-2CCD6FA496BA}" type="presParOf" srcId="{AA08F0AF-6030-4B7B-BA49-CEEBA1E26E27}" destId="{362E6F7A-CD5E-4D70-AA93-49A838954903}" srcOrd="0" destOrd="0" presId="urn:microsoft.com/office/officeart/2005/8/layout/hierarchy1"/>
    <dgm:cxn modelId="{B5EC2A17-0D5C-4D6B-9438-A71DCA78D238}" type="presParOf" srcId="{362E6F7A-CD5E-4D70-AA93-49A838954903}" destId="{FA9247F6-7F79-49CA-AD22-8EBFA1BAB08B}" srcOrd="0" destOrd="0" presId="urn:microsoft.com/office/officeart/2005/8/layout/hierarchy1"/>
    <dgm:cxn modelId="{54DBE23C-4DFA-4A98-B346-36FB0E44285D}" type="presParOf" srcId="{FA9247F6-7F79-49CA-AD22-8EBFA1BAB08B}" destId="{3CB9D5FA-4C21-4862-834A-2B5748678A8B}" srcOrd="0" destOrd="0" presId="urn:microsoft.com/office/officeart/2005/8/layout/hierarchy1"/>
    <dgm:cxn modelId="{615AF818-23D7-411D-9098-6F8784D0BBB7}" type="presParOf" srcId="{FA9247F6-7F79-49CA-AD22-8EBFA1BAB08B}" destId="{21F8442E-AF10-495B-B32C-78C81411EA4D}" srcOrd="1" destOrd="0" presId="urn:microsoft.com/office/officeart/2005/8/layout/hierarchy1"/>
    <dgm:cxn modelId="{608CE89A-13B4-4402-9294-F5D40D3336FA}" type="presParOf" srcId="{362E6F7A-CD5E-4D70-AA93-49A838954903}" destId="{7E652760-119E-49AB-A191-C0209C3D06F1}" srcOrd="1" destOrd="0" presId="urn:microsoft.com/office/officeart/2005/8/layout/hierarchy1"/>
    <dgm:cxn modelId="{23DFE509-DEBB-488D-9986-7F1F28B564EF}" type="presParOf" srcId="{AA08F0AF-6030-4B7B-BA49-CEEBA1E26E27}" destId="{5356FDEB-D48C-4FAB-B487-5ED6CF7F35F4}" srcOrd="1" destOrd="0" presId="urn:microsoft.com/office/officeart/2005/8/layout/hierarchy1"/>
    <dgm:cxn modelId="{C1AC05AA-7DE9-4EE8-83EF-572C7A21B84D}" type="presParOf" srcId="{5356FDEB-D48C-4FAB-B487-5ED6CF7F35F4}" destId="{F2D77197-B927-484E-A6A9-317A9FBA69B5}" srcOrd="0" destOrd="0" presId="urn:microsoft.com/office/officeart/2005/8/layout/hierarchy1"/>
    <dgm:cxn modelId="{501B0020-E049-49A1-8210-9DA7A23DBD44}" type="presParOf" srcId="{F2D77197-B927-484E-A6A9-317A9FBA69B5}" destId="{095A7458-9218-456D-8D01-2B6772FD3747}" srcOrd="0" destOrd="0" presId="urn:microsoft.com/office/officeart/2005/8/layout/hierarchy1"/>
    <dgm:cxn modelId="{EAD32B76-5240-420D-BB5F-9B103D8310F6}" type="presParOf" srcId="{F2D77197-B927-484E-A6A9-317A9FBA69B5}" destId="{39270FEA-CEF8-437E-8315-0BC4FC4993A2}" srcOrd="1" destOrd="0" presId="urn:microsoft.com/office/officeart/2005/8/layout/hierarchy1"/>
    <dgm:cxn modelId="{FC1C11C0-B423-4EDD-88BD-CC1739540443}" type="presParOf" srcId="{5356FDEB-D48C-4FAB-B487-5ED6CF7F35F4}" destId="{A17E9BB9-4075-4EB0-94AE-425068CA5F91}" srcOrd="1" destOrd="0" presId="urn:microsoft.com/office/officeart/2005/8/layout/hierarchy1"/>
    <dgm:cxn modelId="{1604FD04-B096-4E26-B0E6-57C913971F84}" type="presParOf" srcId="{AA08F0AF-6030-4B7B-BA49-CEEBA1E26E27}" destId="{29A20AFC-61FF-4335-88BC-A283B3465514}" srcOrd="2" destOrd="0" presId="urn:microsoft.com/office/officeart/2005/8/layout/hierarchy1"/>
    <dgm:cxn modelId="{9AF3E47B-5052-4AA8-809F-382A025E9686}" type="presParOf" srcId="{29A20AFC-61FF-4335-88BC-A283B3465514}" destId="{265F502B-8FE7-4E42-BF14-04FC8CAA9E4A}" srcOrd="0" destOrd="0" presId="urn:microsoft.com/office/officeart/2005/8/layout/hierarchy1"/>
    <dgm:cxn modelId="{D589471E-37FB-4DA2-A235-12005DFC050B}" type="presParOf" srcId="{265F502B-8FE7-4E42-BF14-04FC8CAA9E4A}" destId="{10CAD384-2464-49A2-932B-956DAD962C35}" srcOrd="0" destOrd="0" presId="urn:microsoft.com/office/officeart/2005/8/layout/hierarchy1"/>
    <dgm:cxn modelId="{B650B5F9-7D88-480D-8CD0-43215E3FD415}" type="presParOf" srcId="{265F502B-8FE7-4E42-BF14-04FC8CAA9E4A}" destId="{D9C2F64F-8356-4EF3-AF3A-AFDE86841630}" srcOrd="1" destOrd="0" presId="urn:microsoft.com/office/officeart/2005/8/layout/hierarchy1"/>
    <dgm:cxn modelId="{D1F9A1E5-C74C-452C-B88C-F46264177838}" type="presParOf" srcId="{29A20AFC-61FF-4335-88BC-A283B3465514}" destId="{9BC54F7A-64A1-44F7-9270-F70F0237AC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D5F4B-0C59-4ED8-AF51-B5F290C27DE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9D69D87-06FA-4EB0-A715-DA0890713377}">
      <dgm:prSet custT="1"/>
      <dgm:spPr/>
      <dgm:t>
        <a:bodyPr/>
        <a:lstStyle/>
        <a:p>
          <a:r>
            <a:rPr lang="en-CA" sz="1800"/>
            <a:t>Checkerboard (WA-8) – wherever a roadway ends in a T</a:t>
          </a:r>
          <a:endParaRPr lang="en-US" sz="1800"/>
        </a:p>
      </dgm:t>
    </dgm:pt>
    <dgm:pt modelId="{E6A0BA31-E84C-4550-954B-A32B0474A01E}" type="parTrans" cxnId="{5F4C36D8-D6B4-4AF0-AA05-D44D9652EFFE}">
      <dgm:prSet/>
      <dgm:spPr/>
      <dgm:t>
        <a:bodyPr/>
        <a:lstStyle/>
        <a:p>
          <a:endParaRPr lang="en-US" sz="1800"/>
        </a:p>
      </dgm:t>
    </dgm:pt>
    <dgm:pt modelId="{4A4D84D4-2C9F-4919-AF2A-940869D7A33C}" type="sibTrans" cxnId="{5F4C36D8-D6B4-4AF0-AA05-D44D9652EFFE}">
      <dgm:prSet/>
      <dgm:spPr/>
      <dgm:t>
        <a:bodyPr/>
        <a:lstStyle/>
        <a:p>
          <a:endParaRPr lang="en-US" sz="1800"/>
        </a:p>
      </dgm:t>
    </dgm:pt>
    <dgm:pt modelId="{D4472235-ADBE-48FB-BAA9-FA84F51CED1F}">
      <dgm:prSet custT="1"/>
      <dgm:spPr/>
      <dgm:t>
        <a:bodyPr/>
        <a:lstStyle/>
        <a:p>
          <a:r>
            <a:rPr lang="en-CA" sz="1800" dirty="0"/>
            <a:t>Merge (WA-16) – wherever a merge manoeuvre is required</a:t>
          </a:r>
          <a:endParaRPr lang="en-US" sz="1800" dirty="0"/>
        </a:p>
      </dgm:t>
    </dgm:pt>
    <dgm:pt modelId="{0D2F9108-504E-44B1-8E2B-9004B22B3E89}" type="parTrans" cxnId="{CF0E0F79-D3F2-4A28-9369-2257F316D996}">
      <dgm:prSet/>
      <dgm:spPr/>
      <dgm:t>
        <a:bodyPr/>
        <a:lstStyle/>
        <a:p>
          <a:endParaRPr lang="en-US" sz="1800"/>
        </a:p>
      </dgm:t>
    </dgm:pt>
    <dgm:pt modelId="{4E062A35-B814-47AC-B6A5-1E5A7C3330AE}" type="sibTrans" cxnId="{CF0E0F79-D3F2-4A28-9369-2257F316D996}">
      <dgm:prSet/>
      <dgm:spPr/>
      <dgm:t>
        <a:bodyPr/>
        <a:lstStyle/>
        <a:p>
          <a:endParaRPr lang="en-US" sz="1800"/>
        </a:p>
      </dgm:t>
    </dgm:pt>
    <dgm:pt modelId="{3887358A-1FC2-44D6-AA8C-A1A4B7EFFCEF}">
      <dgm:prSet custT="1"/>
      <dgm:spPr/>
      <dgm:t>
        <a:bodyPr/>
        <a:lstStyle/>
        <a:p>
          <a:r>
            <a:rPr lang="en-CA" sz="1800"/>
            <a:t>Railway Crossing Ahead (WA-18, WA-19) – before every railway crossing</a:t>
          </a:r>
          <a:endParaRPr lang="en-US" sz="1800"/>
        </a:p>
      </dgm:t>
    </dgm:pt>
    <dgm:pt modelId="{24AC8D2F-4E58-443B-BDC2-3A1B332D65F6}" type="parTrans" cxnId="{7A3BC5E8-9621-4632-A76B-CFA4AF415212}">
      <dgm:prSet/>
      <dgm:spPr/>
      <dgm:t>
        <a:bodyPr/>
        <a:lstStyle/>
        <a:p>
          <a:endParaRPr lang="en-US" sz="1800"/>
        </a:p>
      </dgm:t>
    </dgm:pt>
    <dgm:pt modelId="{590AB02A-1F48-4964-A1BE-C4506944E22E}" type="sibTrans" cxnId="{7A3BC5E8-9621-4632-A76B-CFA4AF415212}">
      <dgm:prSet/>
      <dgm:spPr/>
      <dgm:t>
        <a:bodyPr/>
        <a:lstStyle/>
        <a:p>
          <a:endParaRPr lang="en-US" sz="1800"/>
        </a:p>
      </dgm:t>
    </dgm:pt>
    <dgm:pt modelId="{59585835-3081-44EB-B838-7A756C00D441}">
      <dgm:prSet custT="1"/>
      <dgm:spPr/>
      <dgm:t>
        <a:bodyPr/>
        <a:lstStyle/>
        <a:p>
          <a:r>
            <a:rPr lang="en-CA" sz="1800"/>
            <a:t>Road Narrows (WA-23) – before every significant narrowing</a:t>
          </a:r>
          <a:endParaRPr lang="en-US" sz="1800"/>
        </a:p>
      </dgm:t>
    </dgm:pt>
    <dgm:pt modelId="{8069AB32-A314-4618-8D86-B8B4811EC9D6}" type="parTrans" cxnId="{E2EEC4DA-7ABC-455A-942D-AD7BB549ADCA}">
      <dgm:prSet/>
      <dgm:spPr/>
      <dgm:t>
        <a:bodyPr/>
        <a:lstStyle/>
        <a:p>
          <a:endParaRPr lang="en-US" sz="1800"/>
        </a:p>
      </dgm:t>
    </dgm:pt>
    <dgm:pt modelId="{2BFDE6FD-1EB9-4E34-8FC3-C8F6B46B0C12}" type="sibTrans" cxnId="{E2EEC4DA-7ABC-455A-942D-AD7BB549ADCA}">
      <dgm:prSet/>
      <dgm:spPr/>
      <dgm:t>
        <a:bodyPr/>
        <a:lstStyle/>
        <a:p>
          <a:endParaRPr lang="en-US" sz="1800"/>
        </a:p>
      </dgm:t>
    </dgm:pt>
    <dgm:pt modelId="{391DDFD4-1E75-424F-846B-ADF74BB3B47F}">
      <dgm:prSet custT="1"/>
      <dgm:spPr/>
      <dgm:t>
        <a:bodyPr/>
        <a:lstStyle/>
        <a:p>
          <a:r>
            <a:rPr lang="en-CA" sz="1800"/>
            <a:t>Narrow Structure (WA-24) – wherever two-way roadway narrows to 6 m </a:t>
          </a:r>
          <a:endParaRPr lang="en-US" sz="1800"/>
        </a:p>
      </dgm:t>
    </dgm:pt>
    <dgm:pt modelId="{97602102-DF1E-4D39-91FF-BD23C3198073}" type="parTrans" cxnId="{2D824103-801E-44A4-AAA2-69EC7A8B0345}">
      <dgm:prSet/>
      <dgm:spPr/>
      <dgm:t>
        <a:bodyPr/>
        <a:lstStyle/>
        <a:p>
          <a:endParaRPr lang="en-US" sz="1800"/>
        </a:p>
      </dgm:t>
    </dgm:pt>
    <dgm:pt modelId="{09824CD3-2811-463E-9A3E-53FC849503E4}" type="sibTrans" cxnId="{2D824103-801E-44A4-AAA2-69EC7A8B0345}">
      <dgm:prSet/>
      <dgm:spPr/>
      <dgm:t>
        <a:bodyPr/>
        <a:lstStyle/>
        <a:p>
          <a:endParaRPr lang="en-US" sz="1800"/>
        </a:p>
      </dgm:t>
    </dgm:pt>
    <dgm:pt modelId="{07227DEC-846C-4F24-AEA3-C0276B64CD56}">
      <dgm:prSet custT="1"/>
      <dgm:spPr/>
      <dgm:t>
        <a:bodyPr/>
        <a:lstStyle/>
        <a:p>
          <a:r>
            <a:rPr lang="en-CA" sz="1800"/>
            <a:t>Lane Ends (WA-33) – wherever a lane terminates</a:t>
          </a:r>
          <a:endParaRPr lang="en-US" sz="1800"/>
        </a:p>
      </dgm:t>
    </dgm:pt>
    <dgm:pt modelId="{E3406925-A8A2-4707-9715-6CCCBD5EECB8}" type="parTrans" cxnId="{89E7D502-EF4E-4179-AB56-5D8C9842A613}">
      <dgm:prSet/>
      <dgm:spPr/>
      <dgm:t>
        <a:bodyPr/>
        <a:lstStyle/>
        <a:p>
          <a:endParaRPr lang="en-US" sz="1800"/>
        </a:p>
      </dgm:t>
    </dgm:pt>
    <dgm:pt modelId="{4EF58359-AAD8-4264-A999-0946BB7119DC}" type="sibTrans" cxnId="{89E7D502-EF4E-4179-AB56-5D8C9842A613}">
      <dgm:prSet/>
      <dgm:spPr/>
      <dgm:t>
        <a:bodyPr/>
        <a:lstStyle/>
        <a:p>
          <a:endParaRPr lang="en-US" sz="1800"/>
        </a:p>
      </dgm:t>
    </dgm:pt>
    <dgm:pt modelId="{2FC51E2B-61C5-4F0E-8916-D0D97080E01D}">
      <dgm:prSet custT="1"/>
      <dgm:spPr/>
      <dgm:t>
        <a:bodyPr/>
        <a:lstStyle/>
        <a:p>
          <a:r>
            <a:rPr lang="en-CA" sz="1800"/>
            <a:t>Low Clearance (WA-26, WA-27) - wherever the clearance &lt; 4.3 m</a:t>
          </a:r>
          <a:endParaRPr lang="en-US" sz="1800"/>
        </a:p>
      </dgm:t>
    </dgm:pt>
    <dgm:pt modelId="{B97572CC-135F-4A99-B595-FE6019E1E5D1}" type="parTrans" cxnId="{F35172BE-51CA-44DB-AF34-E12F723B5F24}">
      <dgm:prSet/>
      <dgm:spPr/>
      <dgm:t>
        <a:bodyPr/>
        <a:lstStyle/>
        <a:p>
          <a:endParaRPr lang="en-US" sz="1800"/>
        </a:p>
      </dgm:t>
    </dgm:pt>
    <dgm:pt modelId="{264EDFA5-1120-4D70-95E8-84AC5C3AE406}" type="sibTrans" cxnId="{F35172BE-51CA-44DB-AF34-E12F723B5F24}">
      <dgm:prSet/>
      <dgm:spPr/>
      <dgm:t>
        <a:bodyPr/>
        <a:lstStyle/>
        <a:p>
          <a:endParaRPr lang="en-US" sz="1800"/>
        </a:p>
      </dgm:t>
    </dgm:pt>
    <dgm:pt modelId="{F0BEFB74-A6C6-4C6A-B7CA-99468DFB42A7}">
      <dgm:prSet custT="1"/>
      <dgm:spPr/>
      <dgm:t>
        <a:bodyPr/>
        <a:lstStyle/>
        <a:p>
          <a:r>
            <a:rPr lang="en-CA" sz="1800"/>
            <a:t>Object Marker (WA-36) – to mark any road obstruction</a:t>
          </a:r>
          <a:endParaRPr lang="en-US" sz="1800"/>
        </a:p>
      </dgm:t>
    </dgm:pt>
    <dgm:pt modelId="{D8ADE00D-617B-445A-9435-5D76684CA0C6}" type="parTrans" cxnId="{1FD277AA-EBCF-4F07-A4C2-CC06414080F6}">
      <dgm:prSet/>
      <dgm:spPr/>
      <dgm:t>
        <a:bodyPr/>
        <a:lstStyle/>
        <a:p>
          <a:endParaRPr lang="en-US" sz="1800"/>
        </a:p>
      </dgm:t>
    </dgm:pt>
    <dgm:pt modelId="{B6CD00E0-E744-4242-B208-1D3ADEEE0F6B}" type="sibTrans" cxnId="{1FD277AA-EBCF-4F07-A4C2-CC06414080F6}">
      <dgm:prSet/>
      <dgm:spPr/>
      <dgm:t>
        <a:bodyPr/>
        <a:lstStyle/>
        <a:p>
          <a:endParaRPr lang="en-US" sz="1800"/>
        </a:p>
      </dgm:t>
    </dgm:pt>
    <dgm:pt modelId="{37B92664-01C3-494E-96F1-055559E224D7}">
      <dgm:prSet custT="1"/>
      <dgm:spPr/>
      <dgm:t>
        <a:bodyPr/>
        <a:lstStyle/>
        <a:p>
          <a:r>
            <a:rPr lang="en-CA" sz="1800"/>
            <a:t>Neighbourhood Speed Hump (WA-50) – before every hump</a:t>
          </a:r>
          <a:endParaRPr lang="en-US" sz="1800"/>
        </a:p>
      </dgm:t>
    </dgm:pt>
    <dgm:pt modelId="{CABB8D3E-1A31-44E7-9287-73CBCCFD8CE5}" type="parTrans" cxnId="{AEB8F4C3-2F26-4D85-945F-63F317A09C2E}">
      <dgm:prSet/>
      <dgm:spPr/>
      <dgm:t>
        <a:bodyPr/>
        <a:lstStyle/>
        <a:p>
          <a:endParaRPr lang="en-US" sz="1800"/>
        </a:p>
      </dgm:t>
    </dgm:pt>
    <dgm:pt modelId="{124FFF51-174A-45B3-8570-71078E443128}" type="sibTrans" cxnId="{AEB8F4C3-2F26-4D85-945F-63F317A09C2E}">
      <dgm:prSet/>
      <dgm:spPr/>
      <dgm:t>
        <a:bodyPr/>
        <a:lstStyle/>
        <a:p>
          <a:endParaRPr lang="en-US" sz="1800"/>
        </a:p>
      </dgm:t>
    </dgm:pt>
    <dgm:pt modelId="{AB119164-9964-43DC-BE5D-C1B966449B24}">
      <dgm:prSet custT="1"/>
      <dgm:spPr/>
      <dgm:t>
        <a:bodyPr/>
        <a:lstStyle/>
        <a:p>
          <a:r>
            <a:rPr lang="en-CA" sz="1800"/>
            <a:t>Divided Highway Ahead (WA-34) – before every two-stage crossing</a:t>
          </a:r>
          <a:endParaRPr lang="en-US" sz="1800"/>
        </a:p>
      </dgm:t>
    </dgm:pt>
    <dgm:pt modelId="{8F85AFEE-2662-4C8A-AF5B-7050329A9A45}" type="parTrans" cxnId="{ED82B22F-A679-4F2C-9222-3D29626117FD}">
      <dgm:prSet/>
      <dgm:spPr/>
      <dgm:t>
        <a:bodyPr/>
        <a:lstStyle/>
        <a:p>
          <a:endParaRPr lang="en-US" sz="1800"/>
        </a:p>
      </dgm:t>
    </dgm:pt>
    <dgm:pt modelId="{A03FC0D5-AC1C-4587-A42C-3D1306536C53}" type="sibTrans" cxnId="{ED82B22F-A679-4F2C-9222-3D29626117FD}">
      <dgm:prSet/>
      <dgm:spPr/>
      <dgm:t>
        <a:bodyPr/>
        <a:lstStyle/>
        <a:p>
          <a:endParaRPr lang="en-US" sz="1800"/>
        </a:p>
      </dgm:t>
    </dgm:pt>
    <dgm:pt modelId="{E4735A12-0676-445D-8A1E-B8279EB85D18}">
      <dgm:prSet custT="1"/>
      <dgm:spPr/>
      <dgm:t>
        <a:bodyPr/>
        <a:lstStyle/>
        <a:p>
          <a:r>
            <a:rPr lang="en-CA" sz="1800"/>
            <a:t>Two-way Traffic Ahead (WB-3) – where road changes to two-way undivided</a:t>
          </a:r>
          <a:endParaRPr lang="en-US" sz="1800"/>
        </a:p>
      </dgm:t>
    </dgm:pt>
    <dgm:pt modelId="{2A10A34D-427F-4639-8B7C-09D924B7D7AF}" type="parTrans" cxnId="{13074B59-1BCE-4F49-AC4B-21686216E5A7}">
      <dgm:prSet/>
      <dgm:spPr/>
      <dgm:t>
        <a:bodyPr/>
        <a:lstStyle/>
        <a:p>
          <a:endParaRPr lang="en-US" sz="1800"/>
        </a:p>
      </dgm:t>
    </dgm:pt>
    <dgm:pt modelId="{D02F6BA0-55B2-4F30-84F6-432A8D876E08}" type="sibTrans" cxnId="{13074B59-1BCE-4F49-AC4B-21686216E5A7}">
      <dgm:prSet/>
      <dgm:spPr/>
      <dgm:t>
        <a:bodyPr/>
        <a:lstStyle/>
        <a:p>
          <a:endParaRPr lang="en-US" sz="1800"/>
        </a:p>
      </dgm:t>
    </dgm:pt>
    <dgm:pt modelId="{D7298A2C-D349-4A98-9857-F282CA649E70}" type="pres">
      <dgm:prSet presAssocID="{17ED5F4B-0C59-4ED8-AF51-B5F290C27DE4}" presName="vert0" presStyleCnt="0">
        <dgm:presLayoutVars>
          <dgm:dir/>
          <dgm:animOne val="branch"/>
          <dgm:animLvl val="lvl"/>
        </dgm:presLayoutVars>
      </dgm:prSet>
      <dgm:spPr/>
    </dgm:pt>
    <dgm:pt modelId="{FCAA386D-C4FD-4E70-943A-4506BA1C3B0C}" type="pres">
      <dgm:prSet presAssocID="{F9D69D87-06FA-4EB0-A715-DA0890713377}" presName="thickLine" presStyleLbl="alignNode1" presStyleIdx="0" presStyleCnt="11"/>
      <dgm:spPr/>
    </dgm:pt>
    <dgm:pt modelId="{CA32CF3D-44DC-4BC9-9419-CF57265F5270}" type="pres">
      <dgm:prSet presAssocID="{F9D69D87-06FA-4EB0-A715-DA0890713377}" presName="horz1" presStyleCnt="0"/>
      <dgm:spPr/>
    </dgm:pt>
    <dgm:pt modelId="{B8F72642-3139-4A31-B15B-7C603229FC7E}" type="pres">
      <dgm:prSet presAssocID="{F9D69D87-06FA-4EB0-A715-DA0890713377}" presName="tx1" presStyleLbl="revTx" presStyleIdx="0" presStyleCnt="11"/>
      <dgm:spPr/>
    </dgm:pt>
    <dgm:pt modelId="{929830AE-4883-4F51-BC02-19A820B644EC}" type="pres">
      <dgm:prSet presAssocID="{F9D69D87-06FA-4EB0-A715-DA0890713377}" presName="vert1" presStyleCnt="0"/>
      <dgm:spPr/>
    </dgm:pt>
    <dgm:pt modelId="{F2BD8BBE-8205-4DAA-BC17-C5945A804328}" type="pres">
      <dgm:prSet presAssocID="{D4472235-ADBE-48FB-BAA9-FA84F51CED1F}" presName="thickLine" presStyleLbl="alignNode1" presStyleIdx="1" presStyleCnt="11"/>
      <dgm:spPr/>
    </dgm:pt>
    <dgm:pt modelId="{E6B2C4C0-A4D1-4990-A3DB-30385BA1B23A}" type="pres">
      <dgm:prSet presAssocID="{D4472235-ADBE-48FB-BAA9-FA84F51CED1F}" presName="horz1" presStyleCnt="0"/>
      <dgm:spPr/>
    </dgm:pt>
    <dgm:pt modelId="{7EC3E64C-7D07-4B5F-B9D7-6BD1384451D4}" type="pres">
      <dgm:prSet presAssocID="{D4472235-ADBE-48FB-BAA9-FA84F51CED1F}" presName="tx1" presStyleLbl="revTx" presStyleIdx="1" presStyleCnt="11"/>
      <dgm:spPr/>
    </dgm:pt>
    <dgm:pt modelId="{28332861-91D3-474A-BE8F-47C229645C28}" type="pres">
      <dgm:prSet presAssocID="{D4472235-ADBE-48FB-BAA9-FA84F51CED1F}" presName="vert1" presStyleCnt="0"/>
      <dgm:spPr/>
    </dgm:pt>
    <dgm:pt modelId="{579D806E-9340-4CDB-8CDB-9A2DAAB24F59}" type="pres">
      <dgm:prSet presAssocID="{3887358A-1FC2-44D6-AA8C-A1A4B7EFFCEF}" presName="thickLine" presStyleLbl="alignNode1" presStyleIdx="2" presStyleCnt="11"/>
      <dgm:spPr/>
    </dgm:pt>
    <dgm:pt modelId="{6B02096E-603E-4565-83AE-728B09880124}" type="pres">
      <dgm:prSet presAssocID="{3887358A-1FC2-44D6-AA8C-A1A4B7EFFCEF}" presName="horz1" presStyleCnt="0"/>
      <dgm:spPr/>
    </dgm:pt>
    <dgm:pt modelId="{12908AC3-631E-4A1A-B542-096CADF6A0CC}" type="pres">
      <dgm:prSet presAssocID="{3887358A-1FC2-44D6-AA8C-A1A4B7EFFCEF}" presName="tx1" presStyleLbl="revTx" presStyleIdx="2" presStyleCnt="11"/>
      <dgm:spPr/>
    </dgm:pt>
    <dgm:pt modelId="{2BD18E1E-1500-4B0E-BDD9-D654D270A94E}" type="pres">
      <dgm:prSet presAssocID="{3887358A-1FC2-44D6-AA8C-A1A4B7EFFCEF}" presName="vert1" presStyleCnt="0"/>
      <dgm:spPr/>
    </dgm:pt>
    <dgm:pt modelId="{F4157C24-5A87-4179-B813-52792875E042}" type="pres">
      <dgm:prSet presAssocID="{59585835-3081-44EB-B838-7A756C00D441}" presName="thickLine" presStyleLbl="alignNode1" presStyleIdx="3" presStyleCnt="11"/>
      <dgm:spPr/>
    </dgm:pt>
    <dgm:pt modelId="{CFD2F5E6-D362-40D9-9C0F-25797C6DB932}" type="pres">
      <dgm:prSet presAssocID="{59585835-3081-44EB-B838-7A756C00D441}" presName="horz1" presStyleCnt="0"/>
      <dgm:spPr/>
    </dgm:pt>
    <dgm:pt modelId="{1EF6CB0D-C120-4CD4-9960-2AD2CC213949}" type="pres">
      <dgm:prSet presAssocID="{59585835-3081-44EB-B838-7A756C00D441}" presName="tx1" presStyleLbl="revTx" presStyleIdx="3" presStyleCnt="11"/>
      <dgm:spPr/>
    </dgm:pt>
    <dgm:pt modelId="{2FEFFB36-DA7E-4491-B821-E8BB7031D4DA}" type="pres">
      <dgm:prSet presAssocID="{59585835-3081-44EB-B838-7A756C00D441}" presName="vert1" presStyleCnt="0"/>
      <dgm:spPr/>
    </dgm:pt>
    <dgm:pt modelId="{1D1E9E80-40CB-4452-B96C-E03BCD5204E3}" type="pres">
      <dgm:prSet presAssocID="{391DDFD4-1E75-424F-846B-ADF74BB3B47F}" presName="thickLine" presStyleLbl="alignNode1" presStyleIdx="4" presStyleCnt="11"/>
      <dgm:spPr/>
    </dgm:pt>
    <dgm:pt modelId="{614D7338-ACB8-40B8-9DC4-E3D028EBF6C7}" type="pres">
      <dgm:prSet presAssocID="{391DDFD4-1E75-424F-846B-ADF74BB3B47F}" presName="horz1" presStyleCnt="0"/>
      <dgm:spPr/>
    </dgm:pt>
    <dgm:pt modelId="{3B26C79D-D14D-49F4-B675-1A297A7079AD}" type="pres">
      <dgm:prSet presAssocID="{391DDFD4-1E75-424F-846B-ADF74BB3B47F}" presName="tx1" presStyleLbl="revTx" presStyleIdx="4" presStyleCnt="11"/>
      <dgm:spPr/>
    </dgm:pt>
    <dgm:pt modelId="{BB44FBFA-50BA-4721-81E0-4BBAC14FBD69}" type="pres">
      <dgm:prSet presAssocID="{391DDFD4-1E75-424F-846B-ADF74BB3B47F}" presName="vert1" presStyleCnt="0"/>
      <dgm:spPr/>
    </dgm:pt>
    <dgm:pt modelId="{6611E41E-5F3B-4ED6-9FED-17AA58014ED7}" type="pres">
      <dgm:prSet presAssocID="{07227DEC-846C-4F24-AEA3-C0276B64CD56}" presName="thickLine" presStyleLbl="alignNode1" presStyleIdx="5" presStyleCnt="11"/>
      <dgm:spPr/>
    </dgm:pt>
    <dgm:pt modelId="{CEB6DC59-8A1A-45E0-8703-224F6089B61F}" type="pres">
      <dgm:prSet presAssocID="{07227DEC-846C-4F24-AEA3-C0276B64CD56}" presName="horz1" presStyleCnt="0"/>
      <dgm:spPr/>
    </dgm:pt>
    <dgm:pt modelId="{24BE3A53-38AF-4A8B-94F8-A976B97F463E}" type="pres">
      <dgm:prSet presAssocID="{07227DEC-846C-4F24-AEA3-C0276B64CD56}" presName="tx1" presStyleLbl="revTx" presStyleIdx="5" presStyleCnt="11"/>
      <dgm:spPr/>
    </dgm:pt>
    <dgm:pt modelId="{D8F9A2D9-6D27-4486-842E-5EEC7C439414}" type="pres">
      <dgm:prSet presAssocID="{07227DEC-846C-4F24-AEA3-C0276B64CD56}" presName="vert1" presStyleCnt="0"/>
      <dgm:spPr/>
    </dgm:pt>
    <dgm:pt modelId="{8F266549-F663-43E5-A905-BB6D1169C69C}" type="pres">
      <dgm:prSet presAssocID="{2FC51E2B-61C5-4F0E-8916-D0D97080E01D}" presName="thickLine" presStyleLbl="alignNode1" presStyleIdx="6" presStyleCnt="11"/>
      <dgm:spPr/>
    </dgm:pt>
    <dgm:pt modelId="{B57C5CF6-BC80-4DB4-8BA4-6D2177CFE897}" type="pres">
      <dgm:prSet presAssocID="{2FC51E2B-61C5-4F0E-8916-D0D97080E01D}" presName="horz1" presStyleCnt="0"/>
      <dgm:spPr/>
    </dgm:pt>
    <dgm:pt modelId="{FE17A4ED-C59D-4A00-A611-C696BCF2F14C}" type="pres">
      <dgm:prSet presAssocID="{2FC51E2B-61C5-4F0E-8916-D0D97080E01D}" presName="tx1" presStyleLbl="revTx" presStyleIdx="6" presStyleCnt="11"/>
      <dgm:spPr/>
    </dgm:pt>
    <dgm:pt modelId="{32FFD241-7822-43CF-AC10-9CD824FF6A3F}" type="pres">
      <dgm:prSet presAssocID="{2FC51E2B-61C5-4F0E-8916-D0D97080E01D}" presName="vert1" presStyleCnt="0"/>
      <dgm:spPr/>
    </dgm:pt>
    <dgm:pt modelId="{6E018D0F-6E6A-4705-B91F-00C73229A227}" type="pres">
      <dgm:prSet presAssocID="{F0BEFB74-A6C6-4C6A-B7CA-99468DFB42A7}" presName="thickLine" presStyleLbl="alignNode1" presStyleIdx="7" presStyleCnt="11"/>
      <dgm:spPr/>
    </dgm:pt>
    <dgm:pt modelId="{A3D11130-7A05-4C86-AA1D-E3F9B60429FC}" type="pres">
      <dgm:prSet presAssocID="{F0BEFB74-A6C6-4C6A-B7CA-99468DFB42A7}" presName="horz1" presStyleCnt="0"/>
      <dgm:spPr/>
    </dgm:pt>
    <dgm:pt modelId="{91989E2A-F6B9-4B2F-BF8D-480380F17E5A}" type="pres">
      <dgm:prSet presAssocID="{F0BEFB74-A6C6-4C6A-B7CA-99468DFB42A7}" presName="tx1" presStyleLbl="revTx" presStyleIdx="7" presStyleCnt="11"/>
      <dgm:spPr/>
    </dgm:pt>
    <dgm:pt modelId="{0842DD9E-DD03-4521-8AE3-8A5081248098}" type="pres">
      <dgm:prSet presAssocID="{F0BEFB74-A6C6-4C6A-B7CA-99468DFB42A7}" presName="vert1" presStyleCnt="0"/>
      <dgm:spPr/>
    </dgm:pt>
    <dgm:pt modelId="{2D9D0DCF-9D55-4BDC-A759-003AC6FE99F1}" type="pres">
      <dgm:prSet presAssocID="{37B92664-01C3-494E-96F1-055559E224D7}" presName="thickLine" presStyleLbl="alignNode1" presStyleIdx="8" presStyleCnt="11"/>
      <dgm:spPr/>
    </dgm:pt>
    <dgm:pt modelId="{FFDFBB0A-73A4-435C-B4EF-77993745F174}" type="pres">
      <dgm:prSet presAssocID="{37B92664-01C3-494E-96F1-055559E224D7}" presName="horz1" presStyleCnt="0"/>
      <dgm:spPr/>
    </dgm:pt>
    <dgm:pt modelId="{0F942BB5-A904-44B4-B2C6-CF3B4951A504}" type="pres">
      <dgm:prSet presAssocID="{37B92664-01C3-494E-96F1-055559E224D7}" presName="tx1" presStyleLbl="revTx" presStyleIdx="8" presStyleCnt="11"/>
      <dgm:spPr/>
    </dgm:pt>
    <dgm:pt modelId="{499FA6C1-E9D2-41AF-98D5-BBC481E6AEA3}" type="pres">
      <dgm:prSet presAssocID="{37B92664-01C3-494E-96F1-055559E224D7}" presName="vert1" presStyleCnt="0"/>
      <dgm:spPr/>
    </dgm:pt>
    <dgm:pt modelId="{C5667164-0D92-4915-B423-9DC59AB362E6}" type="pres">
      <dgm:prSet presAssocID="{AB119164-9964-43DC-BE5D-C1B966449B24}" presName="thickLine" presStyleLbl="alignNode1" presStyleIdx="9" presStyleCnt="11"/>
      <dgm:spPr/>
    </dgm:pt>
    <dgm:pt modelId="{0D31ED5E-763B-4AF6-AA17-6269EDF1EDF7}" type="pres">
      <dgm:prSet presAssocID="{AB119164-9964-43DC-BE5D-C1B966449B24}" presName="horz1" presStyleCnt="0"/>
      <dgm:spPr/>
    </dgm:pt>
    <dgm:pt modelId="{8797D812-28A9-41C1-80A4-E76795BD2E2D}" type="pres">
      <dgm:prSet presAssocID="{AB119164-9964-43DC-BE5D-C1B966449B24}" presName="tx1" presStyleLbl="revTx" presStyleIdx="9" presStyleCnt="11"/>
      <dgm:spPr/>
    </dgm:pt>
    <dgm:pt modelId="{39C4CF17-4DF9-471A-875B-3E9AF1B982F8}" type="pres">
      <dgm:prSet presAssocID="{AB119164-9964-43DC-BE5D-C1B966449B24}" presName="vert1" presStyleCnt="0"/>
      <dgm:spPr/>
    </dgm:pt>
    <dgm:pt modelId="{840538A4-5D1A-4409-B370-FFC0A2DAE7D5}" type="pres">
      <dgm:prSet presAssocID="{E4735A12-0676-445D-8A1E-B8279EB85D18}" presName="thickLine" presStyleLbl="alignNode1" presStyleIdx="10" presStyleCnt="11"/>
      <dgm:spPr/>
    </dgm:pt>
    <dgm:pt modelId="{B31221BB-BFB9-479D-962C-6850E5071D0D}" type="pres">
      <dgm:prSet presAssocID="{E4735A12-0676-445D-8A1E-B8279EB85D18}" presName="horz1" presStyleCnt="0"/>
      <dgm:spPr/>
    </dgm:pt>
    <dgm:pt modelId="{C4A070BD-01A5-4BDC-BC7A-4CECEF8D774F}" type="pres">
      <dgm:prSet presAssocID="{E4735A12-0676-445D-8A1E-B8279EB85D18}" presName="tx1" presStyleLbl="revTx" presStyleIdx="10" presStyleCnt="11"/>
      <dgm:spPr/>
    </dgm:pt>
    <dgm:pt modelId="{7B889E44-9CE6-4D30-A76E-37464C54905C}" type="pres">
      <dgm:prSet presAssocID="{E4735A12-0676-445D-8A1E-B8279EB85D18}" presName="vert1" presStyleCnt="0"/>
      <dgm:spPr/>
    </dgm:pt>
  </dgm:ptLst>
  <dgm:cxnLst>
    <dgm:cxn modelId="{89E7D502-EF4E-4179-AB56-5D8C9842A613}" srcId="{17ED5F4B-0C59-4ED8-AF51-B5F290C27DE4}" destId="{07227DEC-846C-4F24-AEA3-C0276B64CD56}" srcOrd="5" destOrd="0" parTransId="{E3406925-A8A2-4707-9715-6CCCBD5EECB8}" sibTransId="{4EF58359-AAD8-4264-A999-0946BB7119DC}"/>
    <dgm:cxn modelId="{2D824103-801E-44A4-AAA2-69EC7A8B0345}" srcId="{17ED5F4B-0C59-4ED8-AF51-B5F290C27DE4}" destId="{391DDFD4-1E75-424F-846B-ADF74BB3B47F}" srcOrd="4" destOrd="0" parTransId="{97602102-DF1E-4D39-91FF-BD23C3198073}" sibTransId="{09824CD3-2811-463E-9A3E-53FC849503E4}"/>
    <dgm:cxn modelId="{D11EDA16-1AE0-4038-8366-FCB29B6514A1}" type="presOf" srcId="{07227DEC-846C-4F24-AEA3-C0276B64CD56}" destId="{24BE3A53-38AF-4A8B-94F8-A976B97F463E}" srcOrd="0" destOrd="0" presId="urn:microsoft.com/office/officeart/2008/layout/LinedList"/>
    <dgm:cxn modelId="{99932A28-CB7A-418C-8C87-C6BCA1D026D2}" type="presOf" srcId="{3887358A-1FC2-44D6-AA8C-A1A4B7EFFCEF}" destId="{12908AC3-631E-4A1A-B542-096CADF6A0CC}" srcOrd="0" destOrd="0" presId="urn:microsoft.com/office/officeart/2008/layout/LinedList"/>
    <dgm:cxn modelId="{ED82B22F-A679-4F2C-9222-3D29626117FD}" srcId="{17ED5F4B-0C59-4ED8-AF51-B5F290C27DE4}" destId="{AB119164-9964-43DC-BE5D-C1B966449B24}" srcOrd="9" destOrd="0" parTransId="{8F85AFEE-2662-4C8A-AF5B-7050329A9A45}" sibTransId="{A03FC0D5-AC1C-4587-A42C-3D1306536C53}"/>
    <dgm:cxn modelId="{761FDA41-AF9B-42D4-925B-82CD2BE7730F}" type="presOf" srcId="{F0BEFB74-A6C6-4C6A-B7CA-99468DFB42A7}" destId="{91989E2A-F6B9-4B2F-BF8D-480380F17E5A}" srcOrd="0" destOrd="0" presId="urn:microsoft.com/office/officeart/2008/layout/LinedList"/>
    <dgm:cxn modelId="{0C168347-D2CC-416A-8008-A936875345B4}" type="presOf" srcId="{2FC51E2B-61C5-4F0E-8916-D0D97080E01D}" destId="{FE17A4ED-C59D-4A00-A611-C696BCF2F14C}" srcOrd="0" destOrd="0" presId="urn:microsoft.com/office/officeart/2008/layout/LinedList"/>
    <dgm:cxn modelId="{CF0E0F79-D3F2-4A28-9369-2257F316D996}" srcId="{17ED5F4B-0C59-4ED8-AF51-B5F290C27DE4}" destId="{D4472235-ADBE-48FB-BAA9-FA84F51CED1F}" srcOrd="1" destOrd="0" parTransId="{0D2F9108-504E-44B1-8E2B-9004B22B3E89}" sibTransId="{4E062A35-B814-47AC-B6A5-1E5A7C3330AE}"/>
    <dgm:cxn modelId="{13074B59-1BCE-4F49-AC4B-21686216E5A7}" srcId="{17ED5F4B-0C59-4ED8-AF51-B5F290C27DE4}" destId="{E4735A12-0676-445D-8A1E-B8279EB85D18}" srcOrd="10" destOrd="0" parTransId="{2A10A34D-427F-4639-8B7C-09D924B7D7AF}" sibTransId="{D02F6BA0-55B2-4F30-84F6-432A8D876E08}"/>
    <dgm:cxn modelId="{5109108B-D77E-439F-B363-70FA352DE3A0}" type="presOf" srcId="{D4472235-ADBE-48FB-BAA9-FA84F51CED1F}" destId="{7EC3E64C-7D07-4B5F-B9D7-6BD1384451D4}" srcOrd="0" destOrd="0" presId="urn:microsoft.com/office/officeart/2008/layout/LinedList"/>
    <dgm:cxn modelId="{5834A3A1-05FD-4A7E-8540-37F8CCB4B7D3}" type="presOf" srcId="{391DDFD4-1E75-424F-846B-ADF74BB3B47F}" destId="{3B26C79D-D14D-49F4-B675-1A297A7079AD}" srcOrd="0" destOrd="0" presId="urn:microsoft.com/office/officeart/2008/layout/LinedList"/>
    <dgm:cxn modelId="{5CDC7AA2-49FA-4ACE-A788-0DB8D9210242}" type="presOf" srcId="{F9D69D87-06FA-4EB0-A715-DA0890713377}" destId="{B8F72642-3139-4A31-B15B-7C603229FC7E}" srcOrd="0" destOrd="0" presId="urn:microsoft.com/office/officeart/2008/layout/LinedList"/>
    <dgm:cxn modelId="{37815BA9-F5DD-441A-A4C4-84ED37D5D816}" type="presOf" srcId="{AB119164-9964-43DC-BE5D-C1B966449B24}" destId="{8797D812-28A9-41C1-80A4-E76795BD2E2D}" srcOrd="0" destOrd="0" presId="urn:microsoft.com/office/officeart/2008/layout/LinedList"/>
    <dgm:cxn modelId="{1FD277AA-EBCF-4F07-A4C2-CC06414080F6}" srcId="{17ED5F4B-0C59-4ED8-AF51-B5F290C27DE4}" destId="{F0BEFB74-A6C6-4C6A-B7CA-99468DFB42A7}" srcOrd="7" destOrd="0" parTransId="{D8ADE00D-617B-445A-9435-5D76684CA0C6}" sibTransId="{B6CD00E0-E744-4242-B208-1D3ADEEE0F6B}"/>
    <dgm:cxn modelId="{D6003DB0-24BA-4EBC-AA0A-83612FEFCC3F}" type="presOf" srcId="{37B92664-01C3-494E-96F1-055559E224D7}" destId="{0F942BB5-A904-44B4-B2C6-CF3B4951A504}" srcOrd="0" destOrd="0" presId="urn:microsoft.com/office/officeart/2008/layout/LinedList"/>
    <dgm:cxn modelId="{7FCCBDB0-EE80-4996-951B-1DF543BAF543}" type="presOf" srcId="{17ED5F4B-0C59-4ED8-AF51-B5F290C27DE4}" destId="{D7298A2C-D349-4A98-9857-F282CA649E70}" srcOrd="0" destOrd="0" presId="urn:microsoft.com/office/officeart/2008/layout/LinedList"/>
    <dgm:cxn modelId="{F35172BE-51CA-44DB-AF34-E12F723B5F24}" srcId="{17ED5F4B-0C59-4ED8-AF51-B5F290C27DE4}" destId="{2FC51E2B-61C5-4F0E-8916-D0D97080E01D}" srcOrd="6" destOrd="0" parTransId="{B97572CC-135F-4A99-B595-FE6019E1E5D1}" sibTransId="{264EDFA5-1120-4D70-95E8-84AC5C3AE406}"/>
    <dgm:cxn modelId="{AEB8F4C3-2F26-4D85-945F-63F317A09C2E}" srcId="{17ED5F4B-0C59-4ED8-AF51-B5F290C27DE4}" destId="{37B92664-01C3-494E-96F1-055559E224D7}" srcOrd="8" destOrd="0" parTransId="{CABB8D3E-1A31-44E7-9287-73CBCCFD8CE5}" sibTransId="{124FFF51-174A-45B3-8570-71078E443128}"/>
    <dgm:cxn modelId="{5F4C36D8-D6B4-4AF0-AA05-D44D9652EFFE}" srcId="{17ED5F4B-0C59-4ED8-AF51-B5F290C27DE4}" destId="{F9D69D87-06FA-4EB0-A715-DA0890713377}" srcOrd="0" destOrd="0" parTransId="{E6A0BA31-E84C-4550-954B-A32B0474A01E}" sibTransId="{4A4D84D4-2C9F-4919-AF2A-940869D7A33C}"/>
    <dgm:cxn modelId="{E2EEC4DA-7ABC-455A-942D-AD7BB549ADCA}" srcId="{17ED5F4B-0C59-4ED8-AF51-B5F290C27DE4}" destId="{59585835-3081-44EB-B838-7A756C00D441}" srcOrd="3" destOrd="0" parTransId="{8069AB32-A314-4618-8D86-B8B4811EC9D6}" sibTransId="{2BFDE6FD-1EB9-4E34-8FC3-C8F6B46B0C12}"/>
    <dgm:cxn modelId="{7A3BC5E8-9621-4632-A76B-CFA4AF415212}" srcId="{17ED5F4B-0C59-4ED8-AF51-B5F290C27DE4}" destId="{3887358A-1FC2-44D6-AA8C-A1A4B7EFFCEF}" srcOrd="2" destOrd="0" parTransId="{24AC8D2F-4E58-443B-BDC2-3A1B332D65F6}" sibTransId="{590AB02A-1F48-4964-A1BE-C4506944E22E}"/>
    <dgm:cxn modelId="{33C573F4-7FA3-41F5-8982-99223C65B207}" type="presOf" srcId="{E4735A12-0676-445D-8A1E-B8279EB85D18}" destId="{C4A070BD-01A5-4BDC-BC7A-4CECEF8D774F}" srcOrd="0" destOrd="0" presId="urn:microsoft.com/office/officeart/2008/layout/LinedList"/>
    <dgm:cxn modelId="{EFD004FB-9D0E-4D84-8B6A-40C0DAA54785}" type="presOf" srcId="{59585835-3081-44EB-B838-7A756C00D441}" destId="{1EF6CB0D-C120-4CD4-9960-2AD2CC213949}" srcOrd="0" destOrd="0" presId="urn:microsoft.com/office/officeart/2008/layout/LinedList"/>
    <dgm:cxn modelId="{93D8CD42-F2D3-4799-8846-A0A57EE8F47A}" type="presParOf" srcId="{D7298A2C-D349-4A98-9857-F282CA649E70}" destId="{FCAA386D-C4FD-4E70-943A-4506BA1C3B0C}" srcOrd="0" destOrd="0" presId="urn:microsoft.com/office/officeart/2008/layout/LinedList"/>
    <dgm:cxn modelId="{6F05D15D-09FE-4A5A-88B4-D145234C66F1}" type="presParOf" srcId="{D7298A2C-D349-4A98-9857-F282CA649E70}" destId="{CA32CF3D-44DC-4BC9-9419-CF57265F5270}" srcOrd="1" destOrd="0" presId="urn:microsoft.com/office/officeart/2008/layout/LinedList"/>
    <dgm:cxn modelId="{0626E4D6-6D7E-4F93-B949-75A325431E78}" type="presParOf" srcId="{CA32CF3D-44DC-4BC9-9419-CF57265F5270}" destId="{B8F72642-3139-4A31-B15B-7C603229FC7E}" srcOrd="0" destOrd="0" presId="urn:microsoft.com/office/officeart/2008/layout/LinedList"/>
    <dgm:cxn modelId="{623862F4-D877-4B50-B8F6-F8A63C4F8114}" type="presParOf" srcId="{CA32CF3D-44DC-4BC9-9419-CF57265F5270}" destId="{929830AE-4883-4F51-BC02-19A820B644EC}" srcOrd="1" destOrd="0" presId="urn:microsoft.com/office/officeart/2008/layout/LinedList"/>
    <dgm:cxn modelId="{E6D25BB3-0B3D-4E2B-9872-83E4ED235D44}" type="presParOf" srcId="{D7298A2C-D349-4A98-9857-F282CA649E70}" destId="{F2BD8BBE-8205-4DAA-BC17-C5945A804328}" srcOrd="2" destOrd="0" presId="urn:microsoft.com/office/officeart/2008/layout/LinedList"/>
    <dgm:cxn modelId="{F04C63DA-CF8E-4317-936D-CED96BAF3294}" type="presParOf" srcId="{D7298A2C-D349-4A98-9857-F282CA649E70}" destId="{E6B2C4C0-A4D1-4990-A3DB-30385BA1B23A}" srcOrd="3" destOrd="0" presId="urn:microsoft.com/office/officeart/2008/layout/LinedList"/>
    <dgm:cxn modelId="{2CB8BC9D-E732-4E65-AE43-E45039A90B7A}" type="presParOf" srcId="{E6B2C4C0-A4D1-4990-A3DB-30385BA1B23A}" destId="{7EC3E64C-7D07-4B5F-B9D7-6BD1384451D4}" srcOrd="0" destOrd="0" presId="urn:microsoft.com/office/officeart/2008/layout/LinedList"/>
    <dgm:cxn modelId="{AEB729E4-1290-439F-A616-01C216C3CFB9}" type="presParOf" srcId="{E6B2C4C0-A4D1-4990-A3DB-30385BA1B23A}" destId="{28332861-91D3-474A-BE8F-47C229645C28}" srcOrd="1" destOrd="0" presId="urn:microsoft.com/office/officeart/2008/layout/LinedList"/>
    <dgm:cxn modelId="{DAB85B31-1931-4C43-8260-F534A7134504}" type="presParOf" srcId="{D7298A2C-D349-4A98-9857-F282CA649E70}" destId="{579D806E-9340-4CDB-8CDB-9A2DAAB24F59}" srcOrd="4" destOrd="0" presId="urn:microsoft.com/office/officeart/2008/layout/LinedList"/>
    <dgm:cxn modelId="{1CF713B1-A083-4DCB-8623-9749539DD622}" type="presParOf" srcId="{D7298A2C-D349-4A98-9857-F282CA649E70}" destId="{6B02096E-603E-4565-83AE-728B09880124}" srcOrd="5" destOrd="0" presId="urn:microsoft.com/office/officeart/2008/layout/LinedList"/>
    <dgm:cxn modelId="{AD4B8C92-1A2F-4686-842C-7668DCAE3711}" type="presParOf" srcId="{6B02096E-603E-4565-83AE-728B09880124}" destId="{12908AC3-631E-4A1A-B542-096CADF6A0CC}" srcOrd="0" destOrd="0" presId="urn:microsoft.com/office/officeart/2008/layout/LinedList"/>
    <dgm:cxn modelId="{6286BE08-1F6D-4FC7-86AB-26C3CAF76BAE}" type="presParOf" srcId="{6B02096E-603E-4565-83AE-728B09880124}" destId="{2BD18E1E-1500-4B0E-BDD9-D654D270A94E}" srcOrd="1" destOrd="0" presId="urn:microsoft.com/office/officeart/2008/layout/LinedList"/>
    <dgm:cxn modelId="{85722ED6-0AF0-49C6-8A48-6AFDCA8AC781}" type="presParOf" srcId="{D7298A2C-D349-4A98-9857-F282CA649E70}" destId="{F4157C24-5A87-4179-B813-52792875E042}" srcOrd="6" destOrd="0" presId="urn:microsoft.com/office/officeart/2008/layout/LinedList"/>
    <dgm:cxn modelId="{73ED0E29-F07E-4750-A511-B165796F868A}" type="presParOf" srcId="{D7298A2C-D349-4A98-9857-F282CA649E70}" destId="{CFD2F5E6-D362-40D9-9C0F-25797C6DB932}" srcOrd="7" destOrd="0" presId="urn:microsoft.com/office/officeart/2008/layout/LinedList"/>
    <dgm:cxn modelId="{28B4F3B9-6069-48A7-8110-3C314077221E}" type="presParOf" srcId="{CFD2F5E6-D362-40D9-9C0F-25797C6DB932}" destId="{1EF6CB0D-C120-4CD4-9960-2AD2CC213949}" srcOrd="0" destOrd="0" presId="urn:microsoft.com/office/officeart/2008/layout/LinedList"/>
    <dgm:cxn modelId="{7C59EE6D-005B-4335-ACBD-272EF47BE990}" type="presParOf" srcId="{CFD2F5E6-D362-40D9-9C0F-25797C6DB932}" destId="{2FEFFB36-DA7E-4491-B821-E8BB7031D4DA}" srcOrd="1" destOrd="0" presId="urn:microsoft.com/office/officeart/2008/layout/LinedList"/>
    <dgm:cxn modelId="{5BCBD26F-93D3-4173-BA5E-1393B814BC83}" type="presParOf" srcId="{D7298A2C-D349-4A98-9857-F282CA649E70}" destId="{1D1E9E80-40CB-4452-B96C-E03BCD5204E3}" srcOrd="8" destOrd="0" presId="urn:microsoft.com/office/officeart/2008/layout/LinedList"/>
    <dgm:cxn modelId="{70425830-B834-424A-BE62-306676AAB59D}" type="presParOf" srcId="{D7298A2C-D349-4A98-9857-F282CA649E70}" destId="{614D7338-ACB8-40B8-9DC4-E3D028EBF6C7}" srcOrd="9" destOrd="0" presId="urn:microsoft.com/office/officeart/2008/layout/LinedList"/>
    <dgm:cxn modelId="{ED9E080C-244B-4077-B958-A29D4F892451}" type="presParOf" srcId="{614D7338-ACB8-40B8-9DC4-E3D028EBF6C7}" destId="{3B26C79D-D14D-49F4-B675-1A297A7079AD}" srcOrd="0" destOrd="0" presId="urn:microsoft.com/office/officeart/2008/layout/LinedList"/>
    <dgm:cxn modelId="{ACA492E7-84FD-44D6-94F0-9531B73E8E74}" type="presParOf" srcId="{614D7338-ACB8-40B8-9DC4-E3D028EBF6C7}" destId="{BB44FBFA-50BA-4721-81E0-4BBAC14FBD69}" srcOrd="1" destOrd="0" presId="urn:microsoft.com/office/officeart/2008/layout/LinedList"/>
    <dgm:cxn modelId="{6F4A15F3-3E47-4965-A7D5-E8C7CFBA06A8}" type="presParOf" srcId="{D7298A2C-D349-4A98-9857-F282CA649E70}" destId="{6611E41E-5F3B-4ED6-9FED-17AA58014ED7}" srcOrd="10" destOrd="0" presId="urn:microsoft.com/office/officeart/2008/layout/LinedList"/>
    <dgm:cxn modelId="{EBABB632-0079-44E9-8360-9775327476EA}" type="presParOf" srcId="{D7298A2C-D349-4A98-9857-F282CA649E70}" destId="{CEB6DC59-8A1A-45E0-8703-224F6089B61F}" srcOrd="11" destOrd="0" presId="urn:microsoft.com/office/officeart/2008/layout/LinedList"/>
    <dgm:cxn modelId="{BC20F193-1A3A-4159-B022-479B47673B47}" type="presParOf" srcId="{CEB6DC59-8A1A-45E0-8703-224F6089B61F}" destId="{24BE3A53-38AF-4A8B-94F8-A976B97F463E}" srcOrd="0" destOrd="0" presId="urn:microsoft.com/office/officeart/2008/layout/LinedList"/>
    <dgm:cxn modelId="{19E5DE8C-67A6-4A56-A34A-CFE5344237D9}" type="presParOf" srcId="{CEB6DC59-8A1A-45E0-8703-224F6089B61F}" destId="{D8F9A2D9-6D27-4486-842E-5EEC7C439414}" srcOrd="1" destOrd="0" presId="urn:microsoft.com/office/officeart/2008/layout/LinedList"/>
    <dgm:cxn modelId="{7D8CF902-EB09-4ECD-8053-A705FE50B959}" type="presParOf" srcId="{D7298A2C-D349-4A98-9857-F282CA649E70}" destId="{8F266549-F663-43E5-A905-BB6D1169C69C}" srcOrd="12" destOrd="0" presId="urn:microsoft.com/office/officeart/2008/layout/LinedList"/>
    <dgm:cxn modelId="{3E85F97C-77CA-4244-8B6A-9D638ACDA392}" type="presParOf" srcId="{D7298A2C-D349-4A98-9857-F282CA649E70}" destId="{B57C5CF6-BC80-4DB4-8BA4-6D2177CFE897}" srcOrd="13" destOrd="0" presId="urn:microsoft.com/office/officeart/2008/layout/LinedList"/>
    <dgm:cxn modelId="{BA763839-6CA0-4BCF-8ECB-665051F6CAF9}" type="presParOf" srcId="{B57C5CF6-BC80-4DB4-8BA4-6D2177CFE897}" destId="{FE17A4ED-C59D-4A00-A611-C696BCF2F14C}" srcOrd="0" destOrd="0" presId="urn:microsoft.com/office/officeart/2008/layout/LinedList"/>
    <dgm:cxn modelId="{5565FF96-68F6-4636-8E5B-464713728EAF}" type="presParOf" srcId="{B57C5CF6-BC80-4DB4-8BA4-6D2177CFE897}" destId="{32FFD241-7822-43CF-AC10-9CD824FF6A3F}" srcOrd="1" destOrd="0" presId="urn:microsoft.com/office/officeart/2008/layout/LinedList"/>
    <dgm:cxn modelId="{5EFE09D3-24C6-4E31-A671-D16978987BC9}" type="presParOf" srcId="{D7298A2C-D349-4A98-9857-F282CA649E70}" destId="{6E018D0F-6E6A-4705-B91F-00C73229A227}" srcOrd="14" destOrd="0" presId="urn:microsoft.com/office/officeart/2008/layout/LinedList"/>
    <dgm:cxn modelId="{9824DFBE-0EB4-4066-AB7F-C380597921F2}" type="presParOf" srcId="{D7298A2C-D349-4A98-9857-F282CA649E70}" destId="{A3D11130-7A05-4C86-AA1D-E3F9B60429FC}" srcOrd="15" destOrd="0" presId="urn:microsoft.com/office/officeart/2008/layout/LinedList"/>
    <dgm:cxn modelId="{EA3047CF-AB53-4C76-9F4B-145D7184729A}" type="presParOf" srcId="{A3D11130-7A05-4C86-AA1D-E3F9B60429FC}" destId="{91989E2A-F6B9-4B2F-BF8D-480380F17E5A}" srcOrd="0" destOrd="0" presId="urn:microsoft.com/office/officeart/2008/layout/LinedList"/>
    <dgm:cxn modelId="{ABA7F794-A16C-461A-A7BB-000E537B369D}" type="presParOf" srcId="{A3D11130-7A05-4C86-AA1D-E3F9B60429FC}" destId="{0842DD9E-DD03-4521-8AE3-8A5081248098}" srcOrd="1" destOrd="0" presId="urn:microsoft.com/office/officeart/2008/layout/LinedList"/>
    <dgm:cxn modelId="{466B34E5-919C-4311-86E0-167D3C10F61C}" type="presParOf" srcId="{D7298A2C-D349-4A98-9857-F282CA649E70}" destId="{2D9D0DCF-9D55-4BDC-A759-003AC6FE99F1}" srcOrd="16" destOrd="0" presId="urn:microsoft.com/office/officeart/2008/layout/LinedList"/>
    <dgm:cxn modelId="{45E7D487-BE33-44FD-9A48-05A83D1A05D7}" type="presParOf" srcId="{D7298A2C-D349-4A98-9857-F282CA649E70}" destId="{FFDFBB0A-73A4-435C-B4EF-77993745F174}" srcOrd="17" destOrd="0" presId="urn:microsoft.com/office/officeart/2008/layout/LinedList"/>
    <dgm:cxn modelId="{8A0C63CE-8475-4F46-BE21-DF78558536DC}" type="presParOf" srcId="{FFDFBB0A-73A4-435C-B4EF-77993745F174}" destId="{0F942BB5-A904-44B4-B2C6-CF3B4951A504}" srcOrd="0" destOrd="0" presId="urn:microsoft.com/office/officeart/2008/layout/LinedList"/>
    <dgm:cxn modelId="{D37B132A-F11E-4CA1-A0C7-E9461C0F5201}" type="presParOf" srcId="{FFDFBB0A-73A4-435C-B4EF-77993745F174}" destId="{499FA6C1-E9D2-41AF-98D5-BBC481E6AEA3}" srcOrd="1" destOrd="0" presId="urn:microsoft.com/office/officeart/2008/layout/LinedList"/>
    <dgm:cxn modelId="{546C93C4-CA15-446C-9613-BBD8EF88A21C}" type="presParOf" srcId="{D7298A2C-D349-4A98-9857-F282CA649E70}" destId="{C5667164-0D92-4915-B423-9DC59AB362E6}" srcOrd="18" destOrd="0" presId="urn:microsoft.com/office/officeart/2008/layout/LinedList"/>
    <dgm:cxn modelId="{7D51BA8C-8014-443C-AB9D-74DB3C111D19}" type="presParOf" srcId="{D7298A2C-D349-4A98-9857-F282CA649E70}" destId="{0D31ED5E-763B-4AF6-AA17-6269EDF1EDF7}" srcOrd="19" destOrd="0" presId="urn:microsoft.com/office/officeart/2008/layout/LinedList"/>
    <dgm:cxn modelId="{46458EAA-2C74-4028-A4B7-860A11313E08}" type="presParOf" srcId="{0D31ED5E-763B-4AF6-AA17-6269EDF1EDF7}" destId="{8797D812-28A9-41C1-80A4-E76795BD2E2D}" srcOrd="0" destOrd="0" presId="urn:microsoft.com/office/officeart/2008/layout/LinedList"/>
    <dgm:cxn modelId="{085AAD4F-A169-4C63-BD9D-713420BD8E4F}" type="presParOf" srcId="{0D31ED5E-763B-4AF6-AA17-6269EDF1EDF7}" destId="{39C4CF17-4DF9-471A-875B-3E9AF1B982F8}" srcOrd="1" destOrd="0" presId="urn:microsoft.com/office/officeart/2008/layout/LinedList"/>
    <dgm:cxn modelId="{E3D811F1-47C9-411C-A047-058746B5C157}" type="presParOf" srcId="{D7298A2C-D349-4A98-9857-F282CA649E70}" destId="{840538A4-5D1A-4409-B370-FFC0A2DAE7D5}" srcOrd="20" destOrd="0" presId="urn:microsoft.com/office/officeart/2008/layout/LinedList"/>
    <dgm:cxn modelId="{97EDC4CC-BBD4-421A-8D6E-8F9B85D01080}" type="presParOf" srcId="{D7298A2C-D349-4A98-9857-F282CA649E70}" destId="{B31221BB-BFB9-479D-962C-6850E5071D0D}" srcOrd="21" destOrd="0" presId="urn:microsoft.com/office/officeart/2008/layout/LinedList"/>
    <dgm:cxn modelId="{20F00F07-C7F1-431D-B354-0478A017CF7D}" type="presParOf" srcId="{B31221BB-BFB9-479D-962C-6850E5071D0D}" destId="{C4A070BD-01A5-4BDC-BC7A-4CECEF8D774F}" srcOrd="0" destOrd="0" presId="urn:microsoft.com/office/officeart/2008/layout/LinedList"/>
    <dgm:cxn modelId="{FF6CD283-3E6D-4B55-9E36-77CDCB17BB93}" type="presParOf" srcId="{B31221BB-BFB9-479D-962C-6850E5071D0D}" destId="{7B889E44-9CE6-4D30-A76E-37464C5490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2A91A5-388E-414D-9963-FD75F41DBEB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601F5E1-3466-46D5-B4B3-EC09AB7222DD}">
      <dgm:prSet/>
      <dgm:spPr/>
      <dgm:t>
        <a:bodyPr/>
        <a:lstStyle/>
        <a:p>
          <a:r>
            <a:rPr lang="en-CA"/>
            <a:t>Stop Ahead (WB-1) – where SSD is inadequate</a:t>
          </a:r>
          <a:endParaRPr lang="en-US"/>
        </a:p>
      </dgm:t>
    </dgm:pt>
    <dgm:pt modelId="{B6366B94-4721-4620-BA09-9C963000C558}" type="parTrans" cxnId="{529C4C1C-A9CC-47A6-B7B0-C8FD8CD90B9E}">
      <dgm:prSet/>
      <dgm:spPr/>
      <dgm:t>
        <a:bodyPr/>
        <a:lstStyle/>
        <a:p>
          <a:endParaRPr lang="en-US"/>
        </a:p>
      </dgm:t>
    </dgm:pt>
    <dgm:pt modelId="{142A711C-F63B-4C06-8F80-9D965D0010A4}" type="sibTrans" cxnId="{529C4C1C-A9CC-47A6-B7B0-C8FD8CD90B9E}">
      <dgm:prSet/>
      <dgm:spPr/>
      <dgm:t>
        <a:bodyPr/>
        <a:lstStyle/>
        <a:p>
          <a:endParaRPr lang="en-US"/>
        </a:p>
      </dgm:t>
    </dgm:pt>
    <dgm:pt modelId="{7EBB8F76-9BD2-439F-A7D7-9C986B902109}">
      <dgm:prSet/>
      <dgm:spPr/>
      <dgm:t>
        <a:bodyPr/>
        <a:lstStyle/>
        <a:p>
          <a:r>
            <a:rPr lang="en-CA"/>
            <a:t>Yield Ahead (WB-2) – where SSD is inadequate</a:t>
          </a:r>
          <a:endParaRPr lang="en-US"/>
        </a:p>
      </dgm:t>
    </dgm:pt>
    <dgm:pt modelId="{1FB11143-C694-40C7-9D43-FC725F1A44C2}" type="parTrans" cxnId="{0E7C3A3F-555F-48E6-92AF-488C1D3C9005}">
      <dgm:prSet/>
      <dgm:spPr/>
      <dgm:t>
        <a:bodyPr/>
        <a:lstStyle/>
        <a:p>
          <a:endParaRPr lang="en-US"/>
        </a:p>
      </dgm:t>
    </dgm:pt>
    <dgm:pt modelId="{C1B86162-8BA0-40DC-9AED-C1EA9BEAFEFC}" type="sibTrans" cxnId="{0E7C3A3F-555F-48E6-92AF-488C1D3C9005}">
      <dgm:prSet/>
      <dgm:spPr/>
      <dgm:t>
        <a:bodyPr/>
        <a:lstStyle/>
        <a:p>
          <a:endParaRPr lang="en-US"/>
        </a:p>
      </dgm:t>
    </dgm:pt>
    <dgm:pt modelId="{82A623EC-C7B2-4F54-BA7B-AE5699223353}">
      <dgm:prSet/>
      <dgm:spPr/>
      <dgm:t>
        <a:bodyPr/>
        <a:lstStyle/>
        <a:p>
          <a:r>
            <a:rPr lang="en-CA"/>
            <a:t>Signals Ahead (WB-4) – where SSD is inadequate</a:t>
          </a:r>
          <a:endParaRPr lang="en-US"/>
        </a:p>
      </dgm:t>
    </dgm:pt>
    <dgm:pt modelId="{03CF0328-96B8-49D0-851D-D890EA0D3EDF}" type="parTrans" cxnId="{2F9BE927-DACE-4D0D-BB29-28F1179210D4}">
      <dgm:prSet/>
      <dgm:spPr/>
      <dgm:t>
        <a:bodyPr/>
        <a:lstStyle/>
        <a:p>
          <a:endParaRPr lang="en-US"/>
        </a:p>
      </dgm:t>
    </dgm:pt>
    <dgm:pt modelId="{B98CD5B3-C6ED-4E94-B61F-BBFCAA2F60D6}" type="sibTrans" cxnId="{2F9BE927-DACE-4D0D-BB29-28F1179210D4}">
      <dgm:prSet/>
      <dgm:spPr/>
      <dgm:t>
        <a:bodyPr/>
        <a:lstStyle/>
        <a:p>
          <a:endParaRPr lang="en-US"/>
        </a:p>
      </dgm:t>
    </dgm:pt>
    <dgm:pt modelId="{2FDE2D55-AC05-49B3-A478-BEF792D4137B}">
      <dgm:prSet/>
      <dgm:spPr/>
      <dgm:t>
        <a:bodyPr/>
        <a:lstStyle/>
        <a:p>
          <a:r>
            <a:rPr lang="en-CA"/>
            <a:t>Roundabout Ahead (WA-39) – where SSD is inadequate</a:t>
          </a:r>
          <a:endParaRPr lang="en-US"/>
        </a:p>
      </dgm:t>
    </dgm:pt>
    <dgm:pt modelId="{371C6F24-9594-4F1A-87D6-2DA993D95230}" type="parTrans" cxnId="{25D3AD03-E948-4878-8FC7-0740D1DB1EBB}">
      <dgm:prSet/>
      <dgm:spPr/>
      <dgm:t>
        <a:bodyPr/>
        <a:lstStyle/>
        <a:p>
          <a:endParaRPr lang="en-US"/>
        </a:p>
      </dgm:t>
    </dgm:pt>
    <dgm:pt modelId="{3D3EA1F8-8F17-46F4-A2C4-F12087EAF0FE}" type="sibTrans" cxnId="{25D3AD03-E948-4878-8FC7-0740D1DB1EBB}">
      <dgm:prSet/>
      <dgm:spPr/>
      <dgm:t>
        <a:bodyPr/>
        <a:lstStyle/>
        <a:p>
          <a:endParaRPr lang="en-US"/>
        </a:p>
      </dgm:t>
    </dgm:pt>
    <dgm:pt modelId="{F6584455-2CC8-4F96-B906-11DD2AA1DC35}">
      <dgm:prSet/>
      <dgm:spPr/>
      <dgm:t>
        <a:bodyPr/>
        <a:lstStyle/>
        <a:p>
          <a:r>
            <a:rPr lang="en-CA"/>
            <a:t>Reserved Lane Ahead (WB-7) – where a lane change is required</a:t>
          </a:r>
          <a:endParaRPr lang="en-US"/>
        </a:p>
      </dgm:t>
    </dgm:pt>
    <dgm:pt modelId="{7575B155-D4B3-4AED-A47A-F93984489B5E}" type="parTrans" cxnId="{210A8E47-2D06-4C54-92EF-0B4C3A0E5AD9}">
      <dgm:prSet/>
      <dgm:spPr/>
      <dgm:t>
        <a:bodyPr/>
        <a:lstStyle/>
        <a:p>
          <a:endParaRPr lang="en-US"/>
        </a:p>
      </dgm:t>
    </dgm:pt>
    <dgm:pt modelId="{BB453061-D0BC-461F-978B-DA397D53FA0B}" type="sibTrans" cxnId="{210A8E47-2D06-4C54-92EF-0B4C3A0E5AD9}">
      <dgm:prSet/>
      <dgm:spPr/>
      <dgm:t>
        <a:bodyPr/>
        <a:lstStyle/>
        <a:p>
          <a:endParaRPr lang="en-US"/>
        </a:p>
      </dgm:t>
    </dgm:pt>
    <dgm:pt modelId="{7C0EB92B-4A0C-45DE-86DB-CA58FEBDDA97}">
      <dgm:prSet/>
      <dgm:spPr/>
      <dgm:t>
        <a:bodyPr/>
        <a:lstStyle/>
        <a:p>
          <a:r>
            <a:rPr lang="en-CA" dirty="0"/>
            <a:t>Pedestrian/Bicycle Crossing Ahead (WC-46) – before every MUT crossing</a:t>
          </a:r>
          <a:endParaRPr lang="en-US" dirty="0"/>
        </a:p>
      </dgm:t>
    </dgm:pt>
    <dgm:pt modelId="{F96D5539-D976-4D1B-AA2F-49E1DB5D44EA}" type="parTrans" cxnId="{E6ABBCF5-7529-4122-A6DE-5AD3A0346644}">
      <dgm:prSet/>
      <dgm:spPr/>
      <dgm:t>
        <a:bodyPr/>
        <a:lstStyle/>
        <a:p>
          <a:endParaRPr lang="en-US"/>
        </a:p>
      </dgm:t>
    </dgm:pt>
    <dgm:pt modelId="{25CD851D-010D-41FB-9E9E-7ADCEB650D80}" type="sibTrans" cxnId="{E6ABBCF5-7529-4122-A6DE-5AD3A0346644}">
      <dgm:prSet/>
      <dgm:spPr/>
      <dgm:t>
        <a:bodyPr/>
        <a:lstStyle/>
        <a:p>
          <a:endParaRPr lang="en-US"/>
        </a:p>
      </dgm:t>
    </dgm:pt>
    <dgm:pt modelId="{23A0CCC0-A264-4598-904B-C4DC2C05AF6F}">
      <dgm:prSet/>
      <dgm:spPr/>
      <dgm:t>
        <a:bodyPr/>
        <a:lstStyle/>
        <a:p>
          <a:r>
            <a:rPr lang="en-CA"/>
            <a:t>Opening Bridge (WC-11) – for any bridge that opens</a:t>
          </a:r>
          <a:endParaRPr lang="en-US"/>
        </a:p>
      </dgm:t>
    </dgm:pt>
    <dgm:pt modelId="{59ADAFAF-B763-401A-B650-A8C390011E94}" type="parTrans" cxnId="{D016F576-DCDE-4B38-AA65-FAA6B7C2882D}">
      <dgm:prSet/>
      <dgm:spPr/>
      <dgm:t>
        <a:bodyPr/>
        <a:lstStyle/>
        <a:p>
          <a:endParaRPr lang="en-US"/>
        </a:p>
      </dgm:t>
    </dgm:pt>
    <dgm:pt modelId="{978E0273-AA57-4843-A031-4FCDF84CEAFF}" type="sibTrans" cxnId="{D016F576-DCDE-4B38-AA65-FAA6B7C2882D}">
      <dgm:prSet/>
      <dgm:spPr/>
      <dgm:t>
        <a:bodyPr/>
        <a:lstStyle/>
        <a:p>
          <a:endParaRPr lang="en-US"/>
        </a:p>
      </dgm:t>
    </dgm:pt>
    <dgm:pt modelId="{F1E5C5CB-9E28-4ED2-BCE7-975E183CB36D}">
      <dgm:prSet/>
      <dgm:spPr/>
      <dgm:t>
        <a:bodyPr/>
        <a:lstStyle/>
        <a:p>
          <a:r>
            <a:rPr lang="en-CA"/>
            <a:t>Pedestrian Crosswalk Ahead (WC-2) – where SSD is inadequate</a:t>
          </a:r>
          <a:endParaRPr lang="en-US"/>
        </a:p>
      </dgm:t>
    </dgm:pt>
    <dgm:pt modelId="{06FC8E5F-1DC5-4AC6-B7E2-07222D0AE67F}" type="parTrans" cxnId="{6500B17E-073A-415F-92C8-95C1FB69C95B}">
      <dgm:prSet/>
      <dgm:spPr/>
      <dgm:t>
        <a:bodyPr/>
        <a:lstStyle/>
        <a:p>
          <a:endParaRPr lang="en-US"/>
        </a:p>
      </dgm:t>
    </dgm:pt>
    <dgm:pt modelId="{C7057208-B05F-4C0C-995C-1570FCEF136B}" type="sibTrans" cxnId="{6500B17E-073A-415F-92C8-95C1FB69C95B}">
      <dgm:prSet/>
      <dgm:spPr/>
      <dgm:t>
        <a:bodyPr/>
        <a:lstStyle/>
        <a:p>
          <a:endParaRPr lang="en-US"/>
        </a:p>
      </dgm:t>
    </dgm:pt>
    <dgm:pt modelId="{96D06C0E-9EEF-43FC-9DF4-2322111FBD10}">
      <dgm:prSet/>
      <dgm:spPr/>
      <dgm:t>
        <a:bodyPr/>
        <a:lstStyle/>
        <a:p>
          <a:r>
            <a:rPr lang="en-CA"/>
            <a:t>School Crosswalk Ahead (WC-16) – where SSD is inadequate</a:t>
          </a:r>
          <a:endParaRPr lang="en-US"/>
        </a:p>
      </dgm:t>
    </dgm:pt>
    <dgm:pt modelId="{65B9DB65-3A71-4A03-965D-1083E5387FAC}" type="parTrans" cxnId="{C720784F-82E9-40B2-82F3-A4A869AF9EFF}">
      <dgm:prSet/>
      <dgm:spPr/>
      <dgm:t>
        <a:bodyPr/>
        <a:lstStyle/>
        <a:p>
          <a:endParaRPr lang="en-US"/>
        </a:p>
      </dgm:t>
    </dgm:pt>
    <dgm:pt modelId="{098FD08E-4409-427F-86C0-DFB9F4163079}" type="sibTrans" cxnId="{C720784F-82E9-40B2-82F3-A4A869AF9EFF}">
      <dgm:prSet/>
      <dgm:spPr/>
      <dgm:t>
        <a:bodyPr/>
        <a:lstStyle/>
        <a:p>
          <a:endParaRPr lang="en-US"/>
        </a:p>
      </dgm:t>
    </dgm:pt>
    <dgm:pt modelId="{885C60A1-61DD-47A5-94C4-E11B3ACD93E3}" type="pres">
      <dgm:prSet presAssocID="{CB2A91A5-388E-414D-9963-FD75F41DBEB4}" presName="vert0" presStyleCnt="0">
        <dgm:presLayoutVars>
          <dgm:dir/>
          <dgm:animOne val="branch"/>
          <dgm:animLvl val="lvl"/>
        </dgm:presLayoutVars>
      </dgm:prSet>
      <dgm:spPr/>
    </dgm:pt>
    <dgm:pt modelId="{90C3B1DD-866D-409D-BB2F-812E47B785C2}" type="pres">
      <dgm:prSet presAssocID="{0601F5E1-3466-46D5-B4B3-EC09AB7222DD}" presName="thickLine" presStyleLbl="alignNode1" presStyleIdx="0" presStyleCnt="9"/>
      <dgm:spPr/>
    </dgm:pt>
    <dgm:pt modelId="{85BF1F32-70BF-4F22-B090-9F267055ED8C}" type="pres">
      <dgm:prSet presAssocID="{0601F5E1-3466-46D5-B4B3-EC09AB7222DD}" presName="horz1" presStyleCnt="0"/>
      <dgm:spPr/>
    </dgm:pt>
    <dgm:pt modelId="{776C302B-7C77-4C76-AB15-CD23A09F9F30}" type="pres">
      <dgm:prSet presAssocID="{0601F5E1-3466-46D5-B4B3-EC09AB7222DD}" presName="tx1" presStyleLbl="revTx" presStyleIdx="0" presStyleCnt="9"/>
      <dgm:spPr/>
    </dgm:pt>
    <dgm:pt modelId="{FB2C3872-1B36-47BD-B7DD-5F03D548A8F9}" type="pres">
      <dgm:prSet presAssocID="{0601F5E1-3466-46D5-B4B3-EC09AB7222DD}" presName="vert1" presStyleCnt="0"/>
      <dgm:spPr/>
    </dgm:pt>
    <dgm:pt modelId="{AE9537D5-9C0F-4A77-9982-33B04931F0BE}" type="pres">
      <dgm:prSet presAssocID="{7EBB8F76-9BD2-439F-A7D7-9C986B902109}" presName="thickLine" presStyleLbl="alignNode1" presStyleIdx="1" presStyleCnt="9"/>
      <dgm:spPr/>
    </dgm:pt>
    <dgm:pt modelId="{4C5E3BD7-1012-4A4F-BD86-F0BABE06F3F5}" type="pres">
      <dgm:prSet presAssocID="{7EBB8F76-9BD2-439F-A7D7-9C986B902109}" presName="horz1" presStyleCnt="0"/>
      <dgm:spPr/>
    </dgm:pt>
    <dgm:pt modelId="{6BD91C34-F54A-4D03-8AC3-1ADA2F4CEFE4}" type="pres">
      <dgm:prSet presAssocID="{7EBB8F76-9BD2-439F-A7D7-9C986B902109}" presName="tx1" presStyleLbl="revTx" presStyleIdx="1" presStyleCnt="9"/>
      <dgm:spPr/>
    </dgm:pt>
    <dgm:pt modelId="{290C2045-EA28-43AB-96DA-8C78A8289D3B}" type="pres">
      <dgm:prSet presAssocID="{7EBB8F76-9BD2-439F-A7D7-9C986B902109}" presName="vert1" presStyleCnt="0"/>
      <dgm:spPr/>
    </dgm:pt>
    <dgm:pt modelId="{8DA0716E-984F-4FD6-A8B7-DA7E5AE87C77}" type="pres">
      <dgm:prSet presAssocID="{82A623EC-C7B2-4F54-BA7B-AE5699223353}" presName="thickLine" presStyleLbl="alignNode1" presStyleIdx="2" presStyleCnt="9"/>
      <dgm:spPr/>
    </dgm:pt>
    <dgm:pt modelId="{BF9B812C-AD52-4486-A38A-9801BEBCAFA0}" type="pres">
      <dgm:prSet presAssocID="{82A623EC-C7B2-4F54-BA7B-AE5699223353}" presName="horz1" presStyleCnt="0"/>
      <dgm:spPr/>
    </dgm:pt>
    <dgm:pt modelId="{0F8A0E7D-D1E8-49C8-974F-FBDB621036A9}" type="pres">
      <dgm:prSet presAssocID="{82A623EC-C7B2-4F54-BA7B-AE5699223353}" presName="tx1" presStyleLbl="revTx" presStyleIdx="2" presStyleCnt="9"/>
      <dgm:spPr/>
    </dgm:pt>
    <dgm:pt modelId="{4ACCB7AF-9880-45B6-9CA7-16E6127A5118}" type="pres">
      <dgm:prSet presAssocID="{82A623EC-C7B2-4F54-BA7B-AE5699223353}" presName="vert1" presStyleCnt="0"/>
      <dgm:spPr/>
    </dgm:pt>
    <dgm:pt modelId="{92D31115-6B67-4CCF-9291-06B8BC4B9B94}" type="pres">
      <dgm:prSet presAssocID="{2FDE2D55-AC05-49B3-A478-BEF792D4137B}" presName="thickLine" presStyleLbl="alignNode1" presStyleIdx="3" presStyleCnt="9"/>
      <dgm:spPr/>
    </dgm:pt>
    <dgm:pt modelId="{8EECECD7-2C44-4578-9D17-9C906AC991F5}" type="pres">
      <dgm:prSet presAssocID="{2FDE2D55-AC05-49B3-A478-BEF792D4137B}" presName="horz1" presStyleCnt="0"/>
      <dgm:spPr/>
    </dgm:pt>
    <dgm:pt modelId="{1088AA25-C757-4DD8-B7DF-27A77BFBF946}" type="pres">
      <dgm:prSet presAssocID="{2FDE2D55-AC05-49B3-A478-BEF792D4137B}" presName="tx1" presStyleLbl="revTx" presStyleIdx="3" presStyleCnt="9"/>
      <dgm:spPr/>
    </dgm:pt>
    <dgm:pt modelId="{FFE9844D-8BC2-4E5D-913C-C59860AB1464}" type="pres">
      <dgm:prSet presAssocID="{2FDE2D55-AC05-49B3-A478-BEF792D4137B}" presName="vert1" presStyleCnt="0"/>
      <dgm:spPr/>
    </dgm:pt>
    <dgm:pt modelId="{C18D3E44-BDEF-48BB-987F-1BCF8732F4B0}" type="pres">
      <dgm:prSet presAssocID="{F6584455-2CC8-4F96-B906-11DD2AA1DC35}" presName="thickLine" presStyleLbl="alignNode1" presStyleIdx="4" presStyleCnt="9"/>
      <dgm:spPr/>
    </dgm:pt>
    <dgm:pt modelId="{AA7D35D2-34E3-4BE2-83A4-2F1F38146A64}" type="pres">
      <dgm:prSet presAssocID="{F6584455-2CC8-4F96-B906-11DD2AA1DC35}" presName="horz1" presStyleCnt="0"/>
      <dgm:spPr/>
    </dgm:pt>
    <dgm:pt modelId="{915D1126-C10B-452F-BF54-AAE134E8219F}" type="pres">
      <dgm:prSet presAssocID="{F6584455-2CC8-4F96-B906-11DD2AA1DC35}" presName="tx1" presStyleLbl="revTx" presStyleIdx="4" presStyleCnt="9"/>
      <dgm:spPr/>
    </dgm:pt>
    <dgm:pt modelId="{768799AD-6D2C-4D97-9F1C-9A7D1589FDE0}" type="pres">
      <dgm:prSet presAssocID="{F6584455-2CC8-4F96-B906-11DD2AA1DC35}" presName="vert1" presStyleCnt="0"/>
      <dgm:spPr/>
    </dgm:pt>
    <dgm:pt modelId="{1686E055-8330-44EA-B4D6-7532FF883614}" type="pres">
      <dgm:prSet presAssocID="{7C0EB92B-4A0C-45DE-86DB-CA58FEBDDA97}" presName="thickLine" presStyleLbl="alignNode1" presStyleIdx="5" presStyleCnt="9"/>
      <dgm:spPr/>
    </dgm:pt>
    <dgm:pt modelId="{59E38D4B-58DA-413B-B403-68FC9420581B}" type="pres">
      <dgm:prSet presAssocID="{7C0EB92B-4A0C-45DE-86DB-CA58FEBDDA97}" presName="horz1" presStyleCnt="0"/>
      <dgm:spPr/>
    </dgm:pt>
    <dgm:pt modelId="{D27045AF-CD1F-479F-9D42-D06CBB6F4658}" type="pres">
      <dgm:prSet presAssocID="{7C0EB92B-4A0C-45DE-86DB-CA58FEBDDA97}" presName="tx1" presStyleLbl="revTx" presStyleIdx="5" presStyleCnt="9"/>
      <dgm:spPr/>
    </dgm:pt>
    <dgm:pt modelId="{EE43C315-BFC9-4FFC-95CA-178C671AB068}" type="pres">
      <dgm:prSet presAssocID="{7C0EB92B-4A0C-45DE-86DB-CA58FEBDDA97}" presName="vert1" presStyleCnt="0"/>
      <dgm:spPr/>
    </dgm:pt>
    <dgm:pt modelId="{2F156B7B-9DB0-4FD6-BB39-DFFDFAF99637}" type="pres">
      <dgm:prSet presAssocID="{23A0CCC0-A264-4598-904B-C4DC2C05AF6F}" presName="thickLine" presStyleLbl="alignNode1" presStyleIdx="6" presStyleCnt="9"/>
      <dgm:spPr/>
    </dgm:pt>
    <dgm:pt modelId="{680B34A0-C452-4432-9721-BC3CD195CC1F}" type="pres">
      <dgm:prSet presAssocID="{23A0CCC0-A264-4598-904B-C4DC2C05AF6F}" presName="horz1" presStyleCnt="0"/>
      <dgm:spPr/>
    </dgm:pt>
    <dgm:pt modelId="{61B43C2A-0CFF-42BB-997B-6BA6382E5E50}" type="pres">
      <dgm:prSet presAssocID="{23A0CCC0-A264-4598-904B-C4DC2C05AF6F}" presName="tx1" presStyleLbl="revTx" presStyleIdx="6" presStyleCnt="9"/>
      <dgm:spPr/>
    </dgm:pt>
    <dgm:pt modelId="{91F6C6F5-C945-43EA-8A5D-379A1ACEA546}" type="pres">
      <dgm:prSet presAssocID="{23A0CCC0-A264-4598-904B-C4DC2C05AF6F}" presName="vert1" presStyleCnt="0"/>
      <dgm:spPr/>
    </dgm:pt>
    <dgm:pt modelId="{8B651198-7888-44B2-8E58-CB4D001BFD6C}" type="pres">
      <dgm:prSet presAssocID="{F1E5C5CB-9E28-4ED2-BCE7-975E183CB36D}" presName="thickLine" presStyleLbl="alignNode1" presStyleIdx="7" presStyleCnt="9"/>
      <dgm:spPr/>
    </dgm:pt>
    <dgm:pt modelId="{C0BE264D-1AF1-4DFB-9C87-EADDD351B3DC}" type="pres">
      <dgm:prSet presAssocID="{F1E5C5CB-9E28-4ED2-BCE7-975E183CB36D}" presName="horz1" presStyleCnt="0"/>
      <dgm:spPr/>
    </dgm:pt>
    <dgm:pt modelId="{F50D8FD4-AAAB-41DD-9F52-82216DAC276F}" type="pres">
      <dgm:prSet presAssocID="{F1E5C5CB-9E28-4ED2-BCE7-975E183CB36D}" presName="tx1" presStyleLbl="revTx" presStyleIdx="7" presStyleCnt="9"/>
      <dgm:spPr/>
    </dgm:pt>
    <dgm:pt modelId="{31E3F124-0E95-4E9C-A67A-6404E9EAD591}" type="pres">
      <dgm:prSet presAssocID="{F1E5C5CB-9E28-4ED2-BCE7-975E183CB36D}" presName="vert1" presStyleCnt="0"/>
      <dgm:spPr/>
    </dgm:pt>
    <dgm:pt modelId="{CA4B1E4F-9DA0-43A1-ADBE-261F480E1F24}" type="pres">
      <dgm:prSet presAssocID="{96D06C0E-9EEF-43FC-9DF4-2322111FBD10}" presName="thickLine" presStyleLbl="alignNode1" presStyleIdx="8" presStyleCnt="9"/>
      <dgm:spPr/>
    </dgm:pt>
    <dgm:pt modelId="{797521CC-596B-44A4-90D2-F5EC1CDC5B22}" type="pres">
      <dgm:prSet presAssocID="{96D06C0E-9EEF-43FC-9DF4-2322111FBD10}" presName="horz1" presStyleCnt="0"/>
      <dgm:spPr/>
    </dgm:pt>
    <dgm:pt modelId="{77DB34F1-80A1-49C0-B973-CC566247160B}" type="pres">
      <dgm:prSet presAssocID="{96D06C0E-9EEF-43FC-9DF4-2322111FBD10}" presName="tx1" presStyleLbl="revTx" presStyleIdx="8" presStyleCnt="9"/>
      <dgm:spPr/>
    </dgm:pt>
    <dgm:pt modelId="{4EFCD519-D33C-4929-820C-10D3E406F754}" type="pres">
      <dgm:prSet presAssocID="{96D06C0E-9EEF-43FC-9DF4-2322111FBD10}" presName="vert1" presStyleCnt="0"/>
      <dgm:spPr/>
    </dgm:pt>
  </dgm:ptLst>
  <dgm:cxnLst>
    <dgm:cxn modelId="{25D3AD03-E948-4878-8FC7-0740D1DB1EBB}" srcId="{CB2A91A5-388E-414D-9963-FD75F41DBEB4}" destId="{2FDE2D55-AC05-49B3-A478-BEF792D4137B}" srcOrd="3" destOrd="0" parTransId="{371C6F24-9594-4F1A-87D6-2DA993D95230}" sibTransId="{3D3EA1F8-8F17-46F4-A2C4-F12087EAF0FE}"/>
    <dgm:cxn modelId="{529C4C1C-A9CC-47A6-B7B0-C8FD8CD90B9E}" srcId="{CB2A91A5-388E-414D-9963-FD75F41DBEB4}" destId="{0601F5E1-3466-46D5-B4B3-EC09AB7222DD}" srcOrd="0" destOrd="0" parTransId="{B6366B94-4721-4620-BA09-9C963000C558}" sibTransId="{142A711C-F63B-4C06-8F80-9D965D0010A4}"/>
    <dgm:cxn modelId="{2F9BE927-DACE-4D0D-BB29-28F1179210D4}" srcId="{CB2A91A5-388E-414D-9963-FD75F41DBEB4}" destId="{82A623EC-C7B2-4F54-BA7B-AE5699223353}" srcOrd="2" destOrd="0" parTransId="{03CF0328-96B8-49D0-851D-D890EA0D3EDF}" sibTransId="{B98CD5B3-C6ED-4E94-B61F-BBFCAA2F60D6}"/>
    <dgm:cxn modelId="{0E7C3A3F-555F-48E6-92AF-488C1D3C9005}" srcId="{CB2A91A5-388E-414D-9963-FD75F41DBEB4}" destId="{7EBB8F76-9BD2-439F-A7D7-9C986B902109}" srcOrd="1" destOrd="0" parTransId="{1FB11143-C694-40C7-9D43-FC725F1A44C2}" sibTransId="{C1B86162-8BA0-40DC-9AED-C1EA9BEAFEFC}"/>
    <dgm:cxn modelId="{A997CC5F-2B8E-4AB8-9695-6061A240AF2E}" type="presOf" srcId="{96D06C0E-9EEF-43FC-9DF4-2322111FBD10}" destId="{77DB34F1-80A1-49C0-B973-CC566247160B}" srcOrd="0" destOrd="0" presId="urn:microsoft.com/office/officeart/2008/layout/LinedList"/>
    <dgm:cxn modelId="{210A8E47-2D06-4C54-92EF-0B4C3A0E5AD9}" srcId="{CB2A91A5-388E-414D-9963-FD75F41DBEB4}" destId="{F6584455-2CC8-4F96-B906-11DD2AA1DC35}" srcOrd="4" destOrd="0" parTransId="{7575B155-D4B3-4AED-A47A-F93984489B5E}" sibTransId="{BB453061-D0BC-461F-978B-DA397D53FA0B}"/>
    <dgm:cxn modelId="{C720784F-82E9-40B2-82F3-A4A869AF9EFF}" srcId="{CB2A91A5-388E-414D-9963-FD75F41DBEB4}" destId="{96D06C0E-9EEF-43FC-9DF4-2322111FBD10}" srcOrd="8" destOrd="0" parTransId="{65B9DB65-3A71-4A03-965D-1083E5387FAC}" sibTransId="{098FD08E-4409-427F-86C0-DFB9F4163079}"/>
    <dgm:cxn modelId="{FF936552-8B47-4D55-92B7-D2574A42B642}" type="presOf" srcId="{82A623EC-C7B2-4F54-BA7B-AE5699223353}" destId="{0F8A0E7D-D1E8-49C8-974F-FBDB621036A9}" srcOrd="0" destOrd="0" presId="urn:microsoft.com/office/officeart/2008/layout/LinedList"/>
    <dgm:cxn modelId="{2888E474-B685-4915-A941-B1DB99C0C0C3}" type="presOf" srcId="{CB2A91A5-388E-414D-9963-FD75F41DBEB4}" destId="{885C60A1-61DD-47A5-94C4-E11B3ACD93E3}" srcOrd="0" destOrd="0" presId="urn:microsoft.com/office/officeart/2008/layout/LinedList"/>
    <dgm:cxn modelId="{D016F576-DCDE-4B38-AA65-FAA6B7C2882D}" srcId="{CB2A91A5-388E-414D-9963-FD75F41DBEB4}" destId="{23A0CCC0-A264-4598-904B-C4DC2C05AF6F}" srcOrd="6" destOrd="0" parTransId="{59ADAFAF-B763-401A-B650-A8C390011E94}" sibTransId="{978E0273-AA57-4843-A031-4FCDF84CEAFF}"/>
    <dgm:cxn modelId="{6500B17E-073A-415F-92C8-95C1FB69C95B}" srcId="{CB2A91A5-388E-414D-9963-FD75F41DBEB4}" destId="{F1E5C5CB-9E28-4ED2-BCE7-975E183CB36D}" srcOrd="7" destOrd="0" parTransId="{06FC8E5F-1DC5-4AC6-B7E2-07222D0AE67F}" sibTransId="{C7057208-B05F-4C0C-995C-1570FCEF136B}"/>
    <dgm:cxn modelId="{A0B06D94-215D-431D-B49A-32DF083AB0E8}" type="presOf" srcId="{2FDE2D55-AC05-49B3-A478-BEF792D4137B}" destId="{1088AA25-C757-4DD8-B7DF-27A77BFBF946}" srcOrd="0" destOrd="0" presId="urn:microsoft.com/office/officeart/2008/layout/LinedList"/>
    <dgm:cxn modelId="{F627EDC6-134D-4A7F-98C0-CFB492EF0743}" type="presOf" srcId="{23A0CCC0-A264-4598-904B-C4DC2C05AF6F}" destId="{61B43C2A-0CFF-42BB-997B-6BA6382E5E50}" srcOrd="0" destOrd="0" presId="urn:microsoft.com/office/officeart/2008/layout/LinedList"/>
    <dgm:cxn modelId="{0A8D5DD9-B429-4A98-93F7-80F623295347}" type="presOf" srcId="{0601F5E1-3466-46D5-B4B3-EC09AB7222DD}" destId="{776C302B-7C77-4C76-AB15-CD23A09F9F30}" srcOrd="0" destOrd="0" presId="urn:microsoft.com/office/officeart/2008/layout/LinedList"/>
    <dgm:cxn modelId="{56849AE5-E847-4ADA-925A-F86206147585}" type="presOf" srcId="{7EBB8F76-9BD2-439F-A7D7-9C986B902109}" destId="{6BD91C34-F54A-4D03-8AC3-1ADA2F4CEFE4}" srcOrd="0" destOrd="0" presId="urn:microsoft.com/office/officeart/2008/layout/LinedList"/>
    <dgm:cxn modelId="{DDCF5DE8-A03A-49C2-81A2-61F5687ED524}" type="presOf" srcId="{F6584455-2CC8-4F96-B906-11DD2AA1DC35}" destId="{915D1126-C10B-452F-BF54-AAE134E8219F}" srcOrd="0" destOrd="0" presId="urn:microsoft.com/office/officeart/2008/layout/LinedList"/>
    <dgm:cxn modelId="{E6ABBCF5-7529-4122-A6DE-5AD3A0346644}" srcId="{CB2A91A5-388E-414D-9963-FD75F41DBEB4}" destId="{7C0EB92B-4A0C-45DE-86DB-CA58FEBDDA97}" srcOrd="5" destOrd="0" parTransId="{F96D5539-D976-4D1B-AA2F-49E1DB5D44EA}" sibTransId="{25CD851D-010D-41FB-9E9E-7ADCEB650D80}"/>
    <dgm:cxn modelId="{0F180AF7-4473-434A-B052-59D64CA9952F}" type="presOf" srcId="{F1E5C5CB-9E28-4ED2-BCE7-975E183CB36D}" destId="{F50D8FD4-AAAB-41DD-9F52-82216DAC276F}" srcOrd="0" destOrd="0" presId="urn:microsoft.com/office/officeart/2008/layout/LinedList"/>
    <dgm:cxn modelId="{DD9679FB-442B-44C3-B12F-2A08D6700A24}" type="presOf" srcId="{7C0EB92B-4A0C-45DE-86DB-CA58FEBDDA97}" destId="{D27045AF-CD1F-479F-9D42-D06CBB6F4658}" srcOrd="0" destOrd="0" presId="urn:microsoft.com/office/officeart/2008/layout/LinedList"/>
    <dgm:cxn modelId="{E13B6E26-07D3-45B9-9698-669C0FE13554}" type="presParOf" srcId="{885C60A1-61DD-47A5-94C4-E11B3ACD93E3}" destId="{90C3B1DD-866D-409D-BB2F-812E47B785C2}" srcOrd="0" destOrd="0" presId="urn:microsoft.com/office/officeart/2008/layout/LinedList"/>
    <dgm:cxn modelId="{882D76A1-A903-4FC2-9328-CCBE5DC4715C}" type="presParOf" srcId="{885C60A1-61DD-47A5-94C4-E11B3ACD93E3}" destId="{85BF1F32-70BF-4F22-B090-9F267055ED8C}" srcOrd="1" destOrd="0" presId="urn:microsoft.com/office/officeart/2008/layout/LinedList"/>
    <dgm:cxn modelId="{0696949C-CD80-4A41-8A44-95A5A17DD88A}" type="presParOf" srcId="{85BF1F32-70BF-4F22-B090-9F267055ED8C}" destId="{776C302B-7C77-4C76-AB15-CD23A09F9F30}" srcOrd="0" destOrd="0" presId="urn:microsoft.com/office/officeart/2008/layout/LinedList"/>
    <dgm:cxn modelId="{DA04F99F-5037-4C0A-94BE-5B7B3B38B5A4}" type="presParOf" srcId="{85BF1F32-70BF-4F22-B090-9F267055ED8C}" destId="{FB2C3872-1B36-47BD-B7DD-5F03D548A8F9}" srcOrd="1" destOrd="0" presId="urn:microsoft.com/office/officeart/2008/layout/LinedList"/>
    <dgm:cxn modelId="{0B2A93A6-5167-4A1E-A827-1357A54C47DE}" type="presParOf" srcId="{885C60A1-61DD-47A5-94C4-E11B3ACD93E3}" destId="{AE9537D5-9C0F-4A77-9982-33B04931F0BE}" srcOrd="2" destOrd="0" presId="urn:microsoft.com/office/officeart/2008/layout/LinedList"/>
    <dgm:cxn modelId="{81F79645-B41A-46B3-B35F-5052195760A8}" type="presParOf" srcId="{885C60A1-61DD-47A5-94C4-E11B3ACD93E3}" destId="{4C5E3BD7-1012-4A4F-BD86-F0BABE06F3F5}" srcOrd="3" destOrd="0" presId="urn:microsoft.com/office/officeart/2008/layout/LinedList"/>
    <dgm:cxn modelId="{413D98B6-DFFA-43FC-A16F-07F70371FA97}" type="presParOf" srcId="{4C5E3BD7-1012-4A4F-BD86-F0BABE06F3F5}" destId="{6BD91C34-F54A-4D03-8AC3-1ADA2F4CEFE4}" srcOrd="0" destOrd="0" presId="urn:microsoft.com/office/officeart/2008/layout/LinedList"/>
    <dgm:cxn modelId="{DFAC1388-9CD4-4EB7-A92C-BF24610F9CCD}" type="presParOf" srcId="{4C5E3BD7-1012-4A4F-BD86-F0BABE06F3F5}" destId="{290C2045-EA28-43AB-96DA-8C78A8289D3B}" srcOrd="1" destOrd="0" presId="urn:microsoft.com/office/officeart/2008/layout/LinedList"/>
    <dgm:cxn modelId="{3EE9E276-DA86-41A9-AF27-3CF08BD93902}" type="presParOf" srcId="{885C60A1-61DD-47A5-94C4-E11B3ACD93E3}" destId="{8DA0716E-984F-4FD6-A8B7-DA7E5AE87C77}" srcOrd="4" destOrd="0" presId="urn:microsoft.com/office/officeart/2008/layout/LinedList"/>
    <dgm:cxn modelId="{77F1188E-0E6F-4E3A-8062-8CFD96B92349}" type="presParOf" srcId="{885C60A1-61DD-47A5-94C4-E11B3ACD93E3}" destId="{BF9B812C-AD52-4486-A38A-9801BEBCAFA0}" srcOrd="5" destOrd="0" presId="urn:microsoft.com/office/officeart/2008/layout/LinedList"/>
    <dgm:cxn modelId="{3E4961B9-1FCB-47B1-A2E2-30B5C4D2A5D4}" type="presParOf" srcId="{BF9B812C-AD52-4486-A38A-9801BEBCAFA0}" destId="{0F8A0E7D-D1E8-49C8-974F-FBDB621036A9}" srcOrd="0" destOrd="0" presId="urn:microsoft.com/office/officeart/2008/layout/LinedList"/>
    <dgm:cxn modelId="{91AF9E7F-D7C9-4995-804B-8008D703A5A9}" type="presParOf" srcId="{BF9B812C-AD52-4486-A38A-9801BEBCAFA0}" destId="{4ACCB7AF-9880-45B6-9CA7-16E6127A5118}" srcOrd="1" destOrd="0" presId="urn:microsoft.com/office/officeart/2008/layout/LinedList"/>
    <dgm:cxn modelId="{A00D25EE-24CB-4DEB-982A-FB40122B2F2C}" type="presParOf" srcId="{885C60A1-61DD-47A5-94C4-E11B3ACD93E3}" destId="{92D31115-6B67-4CCF-9291-06B8BC4B9B94}" srcOrd="6" destOrd="0" presId="urn:microsoft.com/office/officeart/2008/layout/LinedList"/>
    <dgm:cxn modelId="{A2E886D9-A34D-47BA-A169-08E37E901804}" type="presParOf" srcId="{885C60A1-61DD-47A5-94C4-E11B3ACD93E3}" destId="{8EECECD7-2C44-4578-9D17-9C906AC991F5}" srcOrd="7" destOrd="0" presId="urn:microsoft.com/office/officeart/2008/layout/LinedList"/>
    <dgm:cxn modelId="{7982CE5A-D21B-4883-AF53-0C9BAF814A8E}" type="presParOf" srcId="{8EECECD7-2C44-4578-9D17-9C906AC991F5}" destId="{1088AA25-C757-4DD8-B7DF-27A77BFBF946}" srcOrd="0" destOrd="0" presId="urn:microsoft.com/office/officeart/2008/layout/LinedList"/>
    <dgm:cxn modelId="{DBE4CDD6-51D2-443E-BA7D-991F85698BA5}" type="presParOf" srcId="{8EECECD7-2C44-4578-9D17-9C906AC991F5}" destId="{FFE9844D-8BC2-4E5D-913C-C59860AB1464}" srcOrd="1" destOrd="0" presId="urn:microsoft.com/office/officeart/2008/layout/LinedList"/>
    <dgm:cxn modelId="{B4A0184A-E317-417B-B258-6CAAFE9334C4}" type="presParOf" srcId="{885C60A1-61DD-47A5-94C4-E11B3ACD93E3}" destId="{C18D3E44-BDEF-48BB-987F-1BCF8732F4B0}" srcOrd="8" destOrd="0" presId="urn:microsoft.com/office/officeart/2008/layout/LinedList"/>
    <dgm:cxn modelId="{4433B414-DDA1-45BA-934E-D85BC4DF547E}" type="presParOf" srcId="{885C60A1-61DD-47A5-94C4-E11B3ACD93E3}" destId="{AA7D35D2-34E3-4BE2-83A4-2F1F38146A64}" srcOrd="9" destOrd="0" presId="urn:microsoft.com/office/officeart/2008/layout/LinedList"/>
    <dgm:cxn modelId="{46547CC1-5A39-4381-982C-22633681AAC7}" type="presParOf" srcId="{AA7D35D2-34E3-4BE2-83A4-2F1F38146A64}" destId="{915D1126-C10B-452F-BF54-AAE134E8219F}" srcOrd="0" destOrd="0" presId="urn:microsoft.com/office/officeart/2008/layout/LinedList"/>
    <dgm:cxn modelId="{7F3E4B89-823B-4621-830B-242898D85705}" type="presParOf" srcId="{AA7D35D2-34E3-4BE2-83A4-2F1F38146A64}" destId="{768799AD-6D2C-4D97-9F1C-9A7D1589FDE0}" srcOrd="1" destOrd="0" presId="urn:microsoft.com/office/officeart/2008/layout/LinedList"/>
    <dgm:cxn modelId="{830EA5AE-871F-4667-B258-A4A30635EAD5}" type="presParOf" srcId="{885C60A1-61DD-47A5-94C4-E11B3ACD93E3}" destId="{1686E055-8330-44EA-B4D6-7532FF883614}" srcOrd="10" destOrd="0" presId="urn:microsoft.com/office/officeart/2008/layout/LinedList"/>
    <dgm:cxn modelId="{26FB208E-F914-402A-AC99-C1172A51BD9C}" type="presParOf" srcId="{885C60A1-61DD-47A5-94C4-E11B3ACD93E3}" destId="{59E38D4B-58DA-413B-B403-68FC9420581B}" srcOrd="11" destOrd="0" presId="urn:microsoft.com/office/officeart/2008/layout/LinedList"/>
    <dgm:cxn modelId="{B1B0BF86-FCC0-44A5-8784-01CF8C8478D1}" type="presParOf" srcId="{59E38D4B-58DA-413B-B403-68FC9420581B}" destId="{D27045AF-CD1F-479F-9D42-D06CBB6F4658}" srcOrd="0" destOrd="0" presId="urn:microsoft.com/office/officeart/2008/layout/LinedList"/>
    <dgm:cxn modelId="{6832AE42-7033-49DE-A308-4D5956B29C7D}" type="presParOf" srcId="{59E38D4B-58DA-413B-B403-68FC9420581B}" destId="{EE43C315-BFC9-4FFC-95CA-178C671AB068}" srcOrd="1" destOrd="0" presId="urn:microsoft.com/office/officeart/2008/layout/LinedList"/>
    <dgm:cxn modelId="{9EAEBE14-4198-480F-B339-791A6243AD92}" type="presParOf" srcId="{885C60A1-61DD-47A5-94C4-E11B3ACD93E3}" destId="{2F156B7B-9DB0-4FD6-BB39-DFFDFAF99637}" srcOrd="12" destOrd="0" presId="urn:microsoft.com/office/officeart/2008/layout/LinedList"/>
    <dgm:cxn modelId="{03723E61-B81A-4220-A2D5-E296D94ECD5C}" type="presParOf" srcId="{885C60A1-61DD-47A5-94C4-E11B3ACD93E3}" destId="{680B34A0-C452-4432-9721-BC3CD195CC1F}" srcOrd="13" destOrd="0" presId="urn:microsoft.com/office/officeart/2008/layout/LinedList"/>
    <dgm:cxn modelId="{D73F3B82-542C-4356-B83A-6D64AFFF9C79}" type="presParOf" srcId="{680B34A0-C452-4432-9721-BC3CD195CC1F}" destId="{61B43C2A-0CFF-42BB-997B-6BA6382E5E50}" srcOrd="0" destOrd="0" presId="urn:microsoft.com/office/officeart/2008/layout/LinedList"/>
    <dgm:cxn modelId="{28873663-2AB1-49DA-8A97-B7ACE1F05714}" type="presParOf" srcId="{680B34A0-C452-4432-9721-BC3CD195CC1F}" destId="{91F6C6F5-C945-43EA-8A5D-379A1ACEA546}" srcOrd="1" destOrd="0" presId="urn:microsoft.com/office/officeart/2008/layout/LinedList"/>
    <dgm:cxn modelId="{9E8C06FE-9441-4D20-844A-BD70AAAE4380}" type="presParOf" srcId="{885C60A1-61DD-47A5-94C4-E11B3ACD93E3}" destId="{8B651198-7888-44B2-8E58-CB4D001BFD6C}" srcOrd="14" destOrd="0" presId="urn:microsoft.com/office/officeart/2008/layout/LinedList"/>
    <dgm:cxn modelId="{A5775D51-2EF2-4F73-8771-5202479A6B26}" type="presParOf" srcId="{885C60A1-61DD-47A5-94C4-E11B3ACD93E3}" destId="{C0BE264D-1AF1-4DFB-9C87-EADDD351B3DC}" srcOrd="15" destOrd="0" presId="urn:microsoft.com/office/officeart/2008/layout/LinedList"/>
    <dgm:cxn modelId="{44B9D795-34C3-4114-A1F4-10D3E3721F1F}" type="presParOf" srcId="{C0BE264D-1AF1-4DFB-9C87-EADDD351B3DC}" destId="{F50D8FD4-AAAB-41DD-9F52-82216DAC276F}" srcOrd="0" destOrd="0" presId="urn:microsoft.com/office/officeart/2008/layout/LinedList"/>
    <dgm:cxn modelId="{DFFDCA76-F1D9-4DB7-A5FB-404A359E3241}" type="presParOf" srcId="{C0BE264D-1AF1-4DFB-9C87-EADDD351B3DC}" destId="{31E3F124-0E95-4E9C-A67A-6404E9EAD591}" srcOrd="1" destOrd="0" presId="urn:microsoft.com/office/officeart/2008/layout/LinedList"/>
    <dgm:cxn modelId="{4B54A006-DAB9-45AF-B8DD-8531C325CC3A}" type="presParOf" srcId="{885C60A1-61DD-47A5-94C4-E11B3ACD93E3}" destId="{CA4B1E4F-9DA0-43A1-ADBE-261F480E1F24}" srcOrd="16" destOrd="0" presId="urn:microsoft.com/office/officeart/2008/layout/LinedList"/>
    <dgm:cxn modelId="{2B7A32FD-8E94-40B2-84A3-2F6C82F4F72F}" type="presParOf" srcId="{885C60A1-61DD-47A5-94C4-E11B3ACD93E3}" destId="{797521CC-596B-44A4-90D2-F5EC1CDC5B22}" srcOrd="17" destOrd="0" presId="urn:microsoft.com/office/officeart/2008/layout/LinedList"/>
    <dgm:cxn modelId="{3F9724D6-4ED9-444A-B338-EA64B871BF11}" type="presParOf" srcId="{797521CC-596B-44A4-90D2-F5EC1CDC5B22}" destId="{77DB34F1-80A1-49C0-B973-CC566247160B}" srcOrd="0" destOrd="0" presId="urn:microsoft.com/office/officeart/2008/layout/LinedList"/>
    <dgm:cxn modelId="{522A52C5-7536-434F-AE4B-8BCCE5D32D06}" type="presParOf" srcId="{797521CC-596B-44A4-90D2-F5EC1CDC5B22}" destId="{4EFCD519-D33C-4929-820C-10D3E406F7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2DF6-5EF7-43E8-97DC-881DA1654B4A}">
      <dsp:nvSpPr>
        <dsp:cNvPr id="0" name=""/>
        <dsp:cNvSpPr/>
      </dsp:nvSpPr>
      <dsp:spPr>
        <a:xfrm>
          <a:off x="0" y="642425"/>
          <a:ext cx="6513603"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t>Background</a:t>
          </a:r>
          <a:endParaRPr lang="en-US" sz="3500" kern="1200"/>
        </a:p>
      </dsp:txBody>
      <dsp:txXfrm>
        <a:off x="40980" y="683405"/>
        <a:ext cx="6431643" cy="757514"/>
      </dsp:txXfrm>
    </dsp:sp>
    <dsp:sp modelId="{06EC356F-4CDE-49BF-9251-D0CEAFE1EED7}">
      <dsp:nvSpPr>
        <dsp:cNvPr id="0" name=""/>
        <dsp:cNvSpPr/>
      </dsp:nvSpPr>
      <dsp:spPr>
        <a:xfrm>
          <a:off x="0" y="1582700"/>
          <a:ext cx="6513603" cy="83947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t>New Introductory Sections</a:t>
          </a:r>
          <a:endParaRPr lang="en-US" sz="3500" kern="1200"/>
        </a:p>
      </dsp:txBody>
      <dsp:txXfrm>
        <a:off x="40980" y="1623680"/>
        <a:ext cx="6431643" cy="757514"/>
      </dsp:txXfrm>
    </dsp:sp>
    <dsp:sp modelId="{23752029-13E1-4417-B7B8-806DB0A268D8}">
      <dsp:nvSpPr>
        <dsp:cNvPr id="0" name=""/>
        <dsp:cNvSpPr/>
      </dsp:nvSpPr>
      <dsp:spPr>
        <a:xfrm>
          <a:off x="0" y="2522975"/>
          <a:ext cx="6513603" cy="8394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dirty="0"/>
            <a:t>New Structure for Guidance</a:t>
          </a:r>
          <a:endParaRPr lang="en-US" sz="3500" kern="1200" dirty="0"/>
        </a:p>
      </dsp:txBody>
      <dsp:txXfrm>
        <a:off x="40980" y="2563955"/>
        <a:ext cx="6431643" cy="757514"/>
      </dsp:txXfrm>
    </dsp:sp>
    <dsp:sp modelId="{C60F5EB5-592B-463B-B932-C0F8A5677D8B}">
      <dsp:nvSpPr>
        <dsp:cNvPr id="0" name=""/>
        <dsp:cNvSpPr/>
      </dsp:nvSpPr>
      <dsp:spPr>
        <a:xfrm>
          <a:off x="0" y="3463250"/>
          <a:ext cx="6513603" cy="83947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t>New Guidance for Warning Signs</a:t>
          </a:r>
          <a:endParaRPr lang="en-US" sz="3500" kern="1200"/>
        </a:p>
      </dsp:txBody>
      <dsp:txXfrm>
        <a:off x="40980" y="3504230"/>
        <a:ext cx="6431643" cy="757514"/>
      </dsp:txXfrm>
    </dsp:sp>
    <dsp:sp modelId="{7E25772F-DEB6-4DD2-B4C4-4F7437511A6E}">
      <dsp:nvSpPr>
        <dsp:cNvPr id="0" name=""/>
        <dsp:cNvSpPr/>
      </dsp:nvSpPr>
      <dsp:spPr>
        <a:xfrm>
          <a:off x="0" y="4403525"/>
          <a:ext cx="6513603" cy="8394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dirty="0"/>
            <a:t>New Guidance on Sign Placement</a:t>
          </a:r>
          <a:endParaRPr lang="en-US" sz="3500" kern="1200" dirty="0"/>
        </a:p>
      </dsp:txBody>
      <dsp:txXfrm>
        <a:off x="40980" y="4444505"/>
        <a:ext cx="6431643"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DE02B-8236-4256-BB61-8ACA9C633BD7}">
      <dsp:nvSpPr>
        <dsp:cNvPr id="0" name=""/>
        <dsp:cNvSpPr/>
      </dsp:nvSpPr>
      <dsp:spPr>
        <a:xfrm rot="5400000">
          <a:off x="-592394" y="1226671"/>
          <a:ext cx="1409113" cy="208316"/>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7364B-4AE4-4B2C-BE6A-F639F1A2F6A8}">
      <dsp:nvSpPr>
        <dsp:cNvPr id="0" name=""/>
        <dsp:cNvSpPr/>
      </dsp:nvSpPr>
      <dsp:spPr>
        <a:xfrm>
          <a:off x="8004" y="2035386"/>
          <a:ext cx="2603956" cy="469704"/>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355600" rIns="177800" bIns="355600" numCol="1" spcCol="1270" anchor="ctr" anchorCtr="0">
          <a:noAutofit/>
        </a:bodyPr>
        <a:lstStyle/>
        <a:p>
          <a:pPr marL="0" lvl="0" indent="0" algn="ctr" defTabSz="1244600">
            <a:lnSpc>
              <a:spcPct val="90000"/>
            </a:lnSpc>
            <a:spcBef>
              <a:spcPct val="0"/>
            </a:spcBef>
            <a:spcAft>
              <a:spcPct val="35000"/>
            </a:spcAft>
            <a:buNone/>
          </a:pPr>
          <a:r>
            <a:rPr lang="en-US" sz="2800" kern="1200"/>
            <a:t>1998</a:t>
          </a:r>
        </a:p>
      </dsp:txBody>
      <dsp:txXfrm>
        <a:off x="8004" y="2035386"/>
        <a:ext cx="2545243" cy="469704"/>
      </dsp:txXfrm>
    </dsp:sp>
    <dsp:sp modelId="{ED7792F5-14E0-41B8-93B2-95223793A2B2}">
      <dsp:nvSpPr>
        <dsp:cNvPr id="0" name=""/>
        <dsp:cNvSpPr/>
      </dsp:nvSpPr>
      <dsp:spPr>
        <a:xfrm>
          <a:off x="216321" y="751262"/>
          <a:ext cx="2114412" cy="79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4th Edition Release</a:t>
          </a:r>
        </a:p>
      </dsp:txBody>
      <dsp:txXfrm>
        <a:off x="216321" y="751262"/>
        <a:ext cx="2114412" cy="798394"/>
      </dsp:txXfrm>
    </dsp:sp>
    <dsp:sp modelId="{F32974F3-6ED1-442F-B0E3-98EE41165786}">
      <dsp:nvSpPr>
        <dsp:cNvPr id="0" name=""/>
        <dsp:cNvSpPr/>
      </dsp:nvSpPr>
      <dsp:spPr>
        <a:xfrm rot="5400000">
          <a:off x="1907404" y="1226671"/>
          <a:ext cx="1409113" cy="208316"/>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80D8F-7D2B-45BF-834A-FDE33228611B}">
      <dsp:nvSpPr>
        <dsp:cNvPr id="0" name=""/>
        <dsp:cNvSpPr/>
      </dsp:nvSpPr>
      <dsp:spPr>
        <a:xfrm>
          <a:off x="2507802" y="2035386"/>
          <a:ext cx="2603956" cy="469704"/>
        </a:xfrm>
        <a:prstGeom prst="chevron">
          <a:avLst>
            <a:gd name="adj" fmla="val 2500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355600" rIns="177800" bIns="355600" numCol="1" spcCol="1270" anchor="ctr" anchorCtr="0">
          <a:noAutofit/>
        </a:bodyPr>
        <a:lstStyle/>
        <a:p>
          <a:pPr marL="0" lvl="0" indent="0" algn="ctr" defTabSz="1244600">
            <a:lnSpc>
              <a:spcPct val="90000"/>
            </a:lnSpc>
            <a:spcBef>
              <a:spcPct val="0"/>
            </a:spcBef>
            <a:spcAft>
              <a:spcPct val="35000"/>
            </a:spcAft>
            <a:buNone/>
          </a:pPr>
          <a:r>
            <a:rPr lang="en-US" sz="2800" kern="1200"/>
            <a:t>2014</a:t>
          </a:r>
        </a:p>
      </dsp:txBody>
      <dsp:txXfrm>
        <a:off x="2625228" y="2035386"/>
        <a:ext cx="2369104" cy="469704"/>
      </dsp:txXfrm>
    </dsp:sp>
    <dsp:sp modelId="{67AB134C-D6F5-4270-816E-76C98E992DB8}">
      <dsp:nvSpPr>
        <dsp:cNvPr id="0" name=""/>
        <dsp:cNvSpPr/>
      </dsp:nvSpPr>
      <dsp:spPr>
        <a:xfrm>
          <a:off x="2716119" y="751262"/>
          <a:ext cx="2114412" cy="79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en-US" sz="2200" kern="1200" dirty="0"/>
            <a:t>5</a:t>
          </a:r>
          <a:r>
            <a:rPr lang="en-US" sz="2200" kern="1200" baseline="30000" dirty="0"/>
            <a:t>th</a:t>
          </a:r>
          <a:r>
            <a:rPr lang="en-US" sz="2200" kern="1200" dirty="0"/>
            <a:t> Edition </a:t>
          </a:r>
        </a:p>
        <a:p>
          <a:pPr marL="0" lvl="0" indent="0" algn="l" defTabSz="977900">
            <a:lnSpc>
              <a:spcPct val="90000"/>
            </a:lnSpc>
            <a:spcBef>
              <a:spcPct val="0"/>
            </a:spcBef>
            <a:spcAft>
              <a:spcPct val="35000"/>
            </a:spcAft>
            <a:buNone/>
          </a:pPr>
          <a:r>
            <a:rPr lang="en-US" sz="2200" kern="1200" dirty="0"/>
            <a:t>Scoping 6</a:t>
          </a:r>
          <a:r>
            <a:rPr lang="en-US" sz="2200" kern="1200" baseline="30000" dirty="0"/>
            <a:t>th</a:t>
          </a:r>
          <a:r>
            <a:rPr lang="en-US" sz="2200" kern="1200" dirty="0"/>
            <a:t> Edition</a:t>
          </a:r>
        </a:p>
      </dsp:txBody>
      <dsp:txXfrm>
        <a:off x="2716119" y="751262"/>
        <a:ext cx="2114412" cy="798394"/>
      </dsp:txXfrm>
    </dsp:sp>
    <dsp:sp modelId="{019E3265-5209-468B-87DC-51A03E22347D}">
      <dsp:nvSpPr>
        <dsp:cNvPr id="0" name=""/>
        <dsp:cNvSpPr/>
      </dsp:nvSpPr>
      <dsp:spPr>
        <a:xfrm rot="5400000">
          <a:off x="4407202" y="1226671"/>
          <a:ext cx="1409113" cy="208316"/>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732E3-6298-45D3-BBBC-7908CADECB7A}">
      <dsp:nvSpPr>
        <dsp:cNvPr id="0" name=""/>
        <dsp:cNvSpPr/>
      </dsp:nvSpPr>
      <dsp:spPr>
        <a:xfrm>
          <a:off x="5007600" y="2035386"/>
          <a:ext cx="2603956" cy="469704"/>
        </a:xfrm>
        <a:prstGeom prst="chevron">
          <a:avLst>
            <a:gd name="adj" fmla="val 2500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355600" rIns="177800" bIns="355600" numCol="1" spcCol="1270" anchor="ctr" anchorCtr="0">
          <a:noAutofit/>
        </a:bodyPr>
        <a:lstStyle/>
        <a:p>
          <a:pPr marL="0" lvl="0" indent="0" algn="ctr" defTabSz="1244600">
            <a:lnSpc>
              <a:spcPct val="90000"/>
            </a:lnSpc>
            <a:spcBef>
              <a:spcPct val="0"/>
            </a:spcBef>
            <a:spcAft>
              <a:spcPct val="35000"/>
            </a:spcAft>
            <a:buNone/>
          </a:pPr>
          <a:r>
            <a:rPr lang="en-US" sz="2800" kern="1200"/>
            <a:t>2016</a:t>
          </a:r>
        </a:p>
      </dsp:txBody>
      <dsp:txXfrm>
        <a:off x="5125026" y="2035386"/>
        <a:ext cx="2369104" cy="469704"/>
      </dsp:txXfrm>
    </dsp:sp>
    <dsp:sp modelId="{45839540-5EBB-4A82-BE02-EF6565792CEF}">
      <dsp:nvSpPr>
        <dsp:cNvPr id="0" name=""/>
        <dsp:cNvSpPr/>
      </dsp:nvSpPr>
      <dsp:spPr>
        <a:xfrm>
          <a:off x="5215917" y="751262"/>
          <a:ext cx="2114412" cy="79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Start of 6th Edition</a:t>
          </a:r>
        </a:p>
      </dsp:txBody>
      <dsp:txXfrm>
        <a:off x="5215917" y="751262"/>
        <a:ext cx="2114412" cy="798394"/>
      </dsp:txXfrm>
    </dsp:sp>
    <dsp:sp modelId="{2C85166E-18A3-4D1E-A8CE-117F1E4A2B68}">
      <dsp:nvSpPr>
        <dsp:cNvPr id="0" name=""/>
        <dsp:cNvSpPr/>
      </dsp:nvSpPr>
      <dsp:spPr>
        <a:xfrm rot="5400000">
          <a:off x="6907000" y="1226671"/>
          <a:ext cx="1409113" cy="208316"/>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EA648-FA70-4726-A85E-FDCBF1914917}">
      <dsp:nvSpPr>
        <dsp:cNvPr id="0" name=""/>
        <dsp:cNvSpPr/>
      </dsp:nvSpPr>
      <dsp:spPr>
        <a:xfrm>
          <a:off x="7507399" y="2035386"/>
          <a:ext cx="2603956" cy="469704"/>
        </a:xfrm>
        <a:prstGeom prst="chevron">
          <a:avLst>
            <a:gd name="adj" fmla="val 2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355600" rIns="177800" bIns="355600" numCol="1" spcCol="1270" anchor="ctr" anchorCtr="0">
          <a:noAutofit/>
        </a:bodyPr>
        <a:lstStyle/>
        <a:p>
          <a:pPr marL="0" lvl="0" indent="0" algn="ctr" defTabSz="1244600">
            <a:lnSpc>
              <a:spcPct val="90000"/>
            </a:lnSpc>
            <a:spcBef>
              <a:spcPct val="0"/>
            </a:spcBef>
            <a:spcAft>
              <a:spcPct val="35000"/>
            </a:spcAft>
            <a:buNone/>
          </a:pPr>
          <a:r>
            <a:rPr lang="en-US" sz="2800" kern="1200"/>
            <a:t>2020</a:t>
          </a:r>
        </a:p>
      </dsp:txBody>
      <dsp:txXfrm>
        <a:off x="7624825" y="2035386"/>
        <a:ext cx="2369104" cy="469704"/>
      </dsp:txXfrm>
    </dsp:sp>
    <dsp:sp modelId="{E594F791-9EBA-4C23-94EA-EE8E5B3C5B7A}">
      <dsp:nvSpPr>
        <dsp:cNvPr id="0" name=""/>
        <dsp:cNvSpPr/>
      </dsp:nvSpPr>
      <dsp:spPr>
        <a:xfrm>
          <a:off x="7715715" y="751262"/>
          <a:ext cx="2114412" cy="79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6th Edition Release</a:t>
          </a:r>
        </a:p>
      </dsp:txBody>
      <dsp:txXfrm>
        <a:off x="7715715" y="751262"/>
        <a:ext cx="2114412" cy="79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9D5FA-4C21-4862-834A-2B5748678A8B}">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8442E-AF10-495B-B32C-78C81411EA4D}">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Standard</a:t>
          </a:r>
          <a:r>
            <a:rPr lang="en-US" sz="2900" kern="1200" dirty="0"/>
            <a:t> </a:t>
          </a:r>
        </a:p>
        <a:p>
          <a:pPr marL="0" lvl="0" indent="0" algn="ctr" defTabSz="1289050">
            <a:lnSpc>
              <a:spcPct val="90000"/>
            </a:lnSpc>
            <a:spcBef>
              <a:spcPct val="0"/>
            </a:spcBef>
            <a:spcAft>
              <a:spcPct val="35000"/>
            </a:spcAft>
            <a:buNone/>
          </a:pPr>
          <a:r>
            <a:rPr lang="en-US" sz="2900" kern="1200" dirty="0"/>
            <a:t>Device  “must” be provided </a:t>
          </a:r>
        </a:p>
      </dsp:txBody>
      <dsp:txXfrm>
        <a:off x="369163" y="865197"/>
        <a:ext cx="2740203" cy="1701388"/>
      </dsp:txXfrm>
    </dsp:sp>
    <dsp:sp modelId="{095A7458-9218-456D-8D01-2B6772FD3747}">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70FEA-CEF8-437E-8315-0BC4FC4993A2}">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Guidance</a:t>
          </a:r>
        </a:p>
        <a:p>
          <a:pPr marL="0" lvl="0" indent="0" algn="ctr" defTabSz="1289050">
            <a:lnSpc>
              <a:spcPct val="90000"/>
            </a:lnSpc>
            <a:spcBef>
              <a:spcPct val="0"/>
            </a:spcBef>
            <a:spcAft>
              <a:spcPct val="35000"/>
            </a:spcAft>
            <a:buNone/>
          </a:pPr>
          <a:r>
            <a:rPr lang="en-US" sz="2900" kern="1200" dirty="0"/>
            <a:t> Device “should” be provided </a:t>
          </a:r>
        </a:p>
      </dsp:txBody>
      <dsp:txXfrm>
        <a:off x="3847692" y="865197"/>
        <a:ext cx="2740203" cy="1701388"/>
      </dsp:txXfrm>
    </dsp:sp>
    <dsp:sp modelId="{10CAD384-2464-49A2-932B-956DAD962C35}">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2F64F-8356-4EF3-AF3A-AFDE86841630}">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Option</a:t>
          </a:r>
          <a:endParaRPr lang="en-US" sz="2900" kern="1200" dirty="0"/>
        </a:p>
        <a:p>
          <a:pPr marL="0" lvl="0" indent="0" algn="ctr" defTabSz="1289050">
            <a:lnSpc>
              <a:spcPct val="90000"/>
            </a:lnSpc>
            <a:spcBef>
              <a:spcPct val="0"/>
            </a:spcBef>
            <a:spcAft>
              <a:spcPct val="35000"/>
            </a:spcAft>
            <a:buNone/>
          </a:pPr>
          <a:r>
            <a:rPr lang="en-US" sz="2900" kern="1200" dirty="0"/>
            <a:t>Device “may” be provided</a:t>
          </a:r>
        </a:p>
      </dsp:txBody>
      <dsp:txXfrm>
        <a:off x="7326222" y="865197"/>
        <a:ext cx="2740203" cy="1701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386D-C4FD-4E70-943A-4506BA1C3B0C}">
      <dsp:nvSpPr>
        <dsp:cNvPr id="0" name=""/>
        <dsp:cNvSpPr/>
      </dsp:nvSpPr>
      <dsp:spPr>
        <a:xfrm>
          <a:off x="0" y="2492"/>
          <a:ext cx="69509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72642-3139-4A31-B15B-7C603229FC7E}">
      <dsp:nvSpPr>
        <dsp:cNvPr id="0" name=""/>
        <dsp:cNvSpPr/>
      </dsp:nvSpPr>
      <dsp:spPr>
        <a:xfrm>
          <a:off x="0" y="2492"/>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Checkerboard (WA-8) – wherever a roadway ends in a T</a:t>
          </a:r>
          <a:endParaRPr lang="en-US" sz="1800" kern="1200"/>
        </a:p>
      </dsp:txBody>
      <dsp:txXfrm>
        <a:off x="0" y="2492"/>
        <a:ext cx="6950941" cy="463674"/>
      </dsp:txXfrm>
    </dsp:sp>
    <dsp:sp modelId="{F2BD8BBE-8205-4DAA-BC17-C5945A804328}">
      <dsp:nvSpPr>
        <dsp:cNvPr id="0" name=""/>
        <dsp:cNvSpPr/>
      </dsp:nvSpPr>
      <dsp:spPr>
        <a:xfrm>
          <a:off x="0" y="466166"/>
          <a:ext cx="6950941"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3E64C-7D07-4B5F-B9D7-6BD1384451D4}">
      <dsp:nvSpPr>
        <dsp:cNvPr id="0" name=""/>
        <dsp:cNvSpPr/>
      </dsp:nvSpPr>
      <dsp:spPr>
        <a:xfrm>
          <a:off x="0" y="466166"/>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Merge (WA-16) – wherever a merge manoeuvre is required</a:t>
          </a:r>
          <a:endParaRPr lang="en-US" sz="1800" kern="1200" dirty="0"/>
        </a:p>
      </dsp:txBody>
      <dsp:txXfrm>
        <a:off x="0" y="466166"/>
        <a:ext cx="6950941" cy="463674"/>
      </dsp:txXfrm>
    </dsp:sp>
    <dsp:sp modelId="{579D806E-9340-4CDB-8CDB-9A2DAAB24F59}">
      <dsp:nvSpPr>
        <dsp:cNvPr id="0" name=""/>
        <dsp:cNvSpPr/>
      </dsp:nvSpPr>
      <dsp:spPr>
        <a:xfrm>
          <a:off x="0" y="929840"/>
          <a:ext cx="6950941"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08AC3-631E-4A1A-B542-096CADF6A0CC}">
      <dsp:nvSpPr>
        <dsp:cNvPr id="0" name=""/>
        <dsp:cNvSpPr/>
      </dsp:nvSpPr>
      <dsp:spPr>
        <a:xfrm>
          <a:off x="0" y="929840"/>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Railway Crossing Ahead (WA-18, WA-19) – before every railway crossing</a:t>
          </a:r>
          <a:endParaRPr lang="en-US" sz="1800" kern="1200"/>
        </a:p>
      </dsp:txBody>
      <dsp:txXfrm>
        <a:off x="0" y="929840"/>
        <a:ext cx="6950941" cy="463674"/>
      </dsp:txXfrm>
    </dsp:sp>
    <dsp:sp modelId="{F4157C24-5A87-4179-B813-52792875E042}">
      <dsp:nvSpPr>
        <dsp:cNvPr id="0" name=""/>
        <dsp:cNvSpPr/>
      </dsp:nvSpPr>
      <dsp:spPr>
        <a:xfrm>
          <a:off x="0" y="1393514"/>
          <a:ext cx="6950941"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6CB0D-C120-4CD4-9960-2AD2CC213949}">
      <dsp:nvSpPr>
        <dsp:cNvPr id="0" name=""/>
        <dsp:cNvSpPr/>
      </dsp:nvSpPr>
      <dsp:spPr>
        <a:xfrm>
          <a:off x="0" y="1393514"/>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Road Narrows (WA-23) – before every significant narrowing</a:t>
          </a:r>
          <a:endParaRPr lang="en-US" sz="1800" kern="1200"/>
        </a:p>
      </dsp:txBody>
      <dsp:txXfrm>
        <a:off x="0" y="1393514"/>
        <a:ext cx="6950941" cy="463674"/>
      </dsp:txXfrm>
    </dsp:sp>
    <dsp:sp modelId="{1D1E9E80-40CB-4452-B96C-E03BCD5204E3}">
      <dsp:nvSpPr>
        <dsp:cNvPr id="0" name=""/>
        <dsp:cNvSpPr/>
      </dsp:nvSpPr>
      <dsp:spPr>
        <a:xfrm>
          <a:off x="0" y="1857188"/>
          <a:ext cx="6950941"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6C79D-D14D-49F4-B675-1A297A7079AD}">
      <dsp:nvSpPr>
        <dsp:cNvPr id="0" name=""/>
        <dsp:cNvSpPr/>
      </dsp:nvSpPr>
      <dsp:spPr>
        <a:xfrm>
          <a:off x="0" y="1857188"/>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Narrow Structure (WA-24) – wherever two-way roadway narrows to 6 m </a:t>
          </a:r>
          <a:endParaRPr lang="en-US" sz="1800" kern="1200"/>
        </a:p>
      </dsp:txBody>
      <dsp:txXfrm>
        <a:off x="0" y="1857188"/>
        <a:ext cx="6950941" cy="463674"/>
      </dsp:txXfrm>
    </dsp:sp>
    <dsp:sp modelId="{6611E41E-5F3B-4ED6-9FED-17AA58014ED7}">
      <dsp:nvSpPr>
        <dsp:cNvPr id="0" name=""/>
        <dsp:cNvSpPr/>
      </dsp:nvSpPr>
      <dsp:spPr>
        <a:xfrm>
          <a:off x="0" y="2320862"/>
          <a:ext cx="6950941"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E3A53-38AF-4A8B-94F8-A976B97F463E}">
      <dsp:nvSpPr>
        <dsp:cNvPr id="0" name=""/>
        <dsp:cNvSpPr/>
      </dsp:nvSpPr>
      <dsp:spPr>
        <a:xfrm>
          <a:off x="0" y="2320862"/>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Lane Ends (WA-33) – wherever a lane terminates</a:t>
          </a:r>
          <a:endParaRPr lang="en-US" sz="1800" kern="1200"/>
        </a:p>
      </dsp:txBody>
      <dsp:txXfrm>
        <a:off x="0" y="2320862"/>
        <a:ext cx="6950941" cy="463674"/>
      </dsp:txXfrm>
    </dsp:sp>
    <dsp:sp modelId="{8F266549-F663-43E5-A905-BB6D1169C69C}">
      <dsp:nvSpPr>
        <dsp:cNvPr id="0" name=""/>
        <dsp:cNvSpPr/>
      </dsp:nvSpPr>
      <dsp:spPr>
        <a:xfrm>
          <a:off x="0" y="2784537"/>
          <a:ext cx="6950941"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7A4ED-C59D-4A00-A611-C696BCF2F14C}">
      <dsp:nvSpPr>
        <dsp:cNvPr id="0" name=""/>
        <dsp:cNvSpPr/>
      </dsp:nvSpPr>
      <dsp:spPr>
        <a:xfrm>
          <a:off x="0" y="2784537"/>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Low Clearance (WA-26, WA-27) - wherever the clearance &lt; 4.3 m</a:t>
          </a:r>
          <a:endParaRPr lang="en-US" sz="1800" kern="1200"/>
        </a:p>
      </dsp:txBody>
      <dsp:txXfrm>
        <a:off x="0" y="2784537"/>
        <a:ext cx="6950941" cy="463674"/>
      </dsp:txXfrm>
    </dsp:sp>
    <dsp:sp modelId="{6E018D0F-6E6A-4705-B91F-00C73229A227}">
      <dsp:nvSpPr>
        <dsp:cNvPr id="0" name=""/>
        <dsp:cNvSpPr/>
      </dsp:nvSpPr>
      <dsp:spPr>
        <a:xfrm>
          <a:off x="0" y="3248211"/>
          <a:ext cx="6950941"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89E2A-F6B9-4B2F-BF8D-480380F17E5A}">
      <dsp:nvSpPr>
        <dsp:cNvPr id="0" name=""/>
        <dsp:cNvSpPr/>
      </dsp:nvSpPr>
      <dsp:spPr>
        <a:xfrm>
          <a:off x="0" y="3248211"/>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Object Marker (WA-36) – to mark any road obstruction</a:t>
          </a:r>
          <a:endParaRPr lang="en-US" sz="1800" kern="1200"/>
        </a:p>
      </dsp:txBody>
      <dsp:txXfrm>
        <a:off x="0" y="3248211"/>
        <a:ext cx="6950941" cy="463674"/>
      </dsp:txXfrm>
    </dsp:sp>
    <dsp:sp modelId="{2D9D0DCF-9D55-4BDC-A759-003AC6FE99F1}">
      <dsp:nvSpPr>
        <dsp:cNvPr id="0" name=""/>
        <dsp:cNvSpPr/>
      </dsp:nvSpPr>
      <dsp:spPr>
        <a:xfrm>
          <a:off x="0" y="3711885"/>
          <a:ext cx="6950941"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42BB5-A904-44B4-B2C6-CF3B4951A504}">
      <dsp:nvSpPr>
        <dsp:cNvPr id="0" name=""/>
        <dsp:cNvSpPr/>
      </dsp:nvSpPr>
      <dsp:spPr>
        <a:xfrm>
          <a:off x="0" y="3711885"/>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Neighbourhood Speed Hump (WA-50) – before every hump</a:t>
          </a:r>
          <a:endParaRPr lang="en-US" sz="1800" kern="1200"/>
        </a:p>
      </dsp:txBody>
      <dsp:txXfrm>
        <a:off x="0" y="3711885"/>
        <a:ext cx="6950941" cy="463674"/>
      </dsp:txXfrm>
    </dsp:sp>
    <dsp:sp modelId="{C5667164-0D92-4915-B423-9DC59AB362E6}">
      <dsp:nvSpPr>
        <dsp:cNvPr id="0" name=""/>
        <dsp:cNvSpPr/>
      </dsp:nvSpPr>
      <dsp:spPr>
        <a:xfrm>
          <a:off x="0" y="4175559"/>
          <a:ext cx="6950941"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7D812-28A9-41C1-80A4-E76795BD2E2D}">
      <dsp:nvSpPr>
        <dsp:cNvPr id="0" name=""/>
        <dsp:cNvSpPr/>
      </dsp:nvSpPr>
      <dsp:spPr>
        <a:xfrm>
          <a:off x="0" y="4175559"/>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Divided Highway Ahead (WA-34) – before every two-stage crossing</a:t>
          </a:r>
          <a:endParaRPr lang="en-US" sz="1800" kern="1200"/>
        </a:p>
      </dsp:txBody>
      <dsp:txXfrm>
        <a:off x="0" y="4175559"/>
        <a:ext cx="6950941" cy="463674"/>
      </dsp:txXfrm>
    </dsp:sp>
    <dsp:sp modelId="{840538A4-5D1A-4409-B370-FFC0A2DAE7D5}">
      <dsp:nvSpPr>
        <dsp:cNvPr id="0" name=""/>
        <dsp:cNvSpPr/>
      </dsp:nvSpPr>
      <dsp:spPr>
        <a:xfrm>
          <a:off x="0" y="4639233"/>
          <a:ext cx="695094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070BD-01A5-4BDC-BC7A-4CECEF8D774F}">
      <dsp:nvSpPr>
        <dsp:cNvPr id="0" name=""/>
        <dsp:cNvSpPr/>
      </dsp:nvSpPr>
      <dsp:spPr>
        <a:xfrm>
          <a:off x="0" y="4639233"/>
          <a:ext cx="6950941"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Two-way Traffic Ahead (WB-3) – where road changes to two-way undivided</a:t>
          </a:r>
          <a:endParaRPr lang="en-US" sz="1800" kern="1200"/>
        </a:p>
      </dsp:txBody>
      <dsp:txXfrm>
        <a:off x="0" y="4639233"/>
        <a:ext cx="6950941" cy="463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B1DD-866D-409D-BB2F-812E47B785C2}">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C302B-7C77-4C76-AB15-CD23A09F9F30}">
      <dsp:nvSpPr>
        <dsp:cNvPr id="0" name=""/>
        <dsp:cNvSpPr/>
      </dsp:nvSpPr>
      <dsp:spPr>
        <a:xfrm>
          <a:off x="0" y="623"/>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Stop Ahead (WB-1) – where SSD is inadequate</a:t>
          </a:r>
          <a:endParaRPr lang="en-US" sz="1700" kern="1200"/>
        </a:p>
      </dsp:txBody>
      <dsp:txXfrm>
        <a:off x="0" y="623"/>
        <a:ext cx="6492875" cy="567128"/>
      </dsp:txXfrm>
    </dsp:sp>
    <dsp:sp modelId="{AE9537D5-9C0F-4A77-9982-33B04931F0BE}">
      <dsp:nvSpPr>
        <dsp:cNvPr id="0" name=""/>
        <dsp:cNvSpPr/>
      </dsp:nvSpPr>
      <dsp:spPr>
        <a:xfrm>
          <a:off x="0" y="567751"/>
          <a:ext cx="6492875"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91C34-F54A-4D03-8AC3-1ADA2F4CEFE4}">
      <dsp:nvSpPr>
        <dsp:cNvPr id="0" name=""/>
        <dsp:cNvSpPr/>
      </dsp:nvSpPr>
      <dsp:spPr>
        <a:xfrm>
          <a:off x="0" y="567751"/>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Yield Ahead (WB-2) – where SSD is inadequate</a:t>
          </a:r>
          <a:endParaRPr lang="en-US" sz="1700" kern="1200"/>
        </a:p>
      </dsp:txBody>
      <dsp:txXfrm>
        <a:off x="0" y="567751"/>
        <a:ext cx="6492875" cy="567128"/>
      </dsp:txXfrm>
    </dsp:sp>
    <dsp:sp modelId="{8DA0716E-984F-4FD6-A8B7-DA7E5AE87C77}">
      <dsp:nvSpPr>
        <dsp:cNvPr id="0" name=""/>
        <dsp:cNvSpPr/>
      </dsp:nvSpPr>
      <dsp:spPr>
        <a:xfrm>
          <a:off x="0" y="1134879"/>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A0E7D-D1E8-49C8-974F-FBDB621036A9}">
      <dsp:nvSpPr>
        <dsp:cNvPr id="0" name=""/>
        <dsp:cNvSpPr/>
      </dsp:nvSpPr>
      <dsp:spPr>
        <a:xfrm>
          <a:off x="0" y="11348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Signals Ahead (WB-4) – where SSD is inadequate</a:t>
          </a:r>
          <a:endParaRPr lang="en-US" sz="1700" kern="1200"/>
        </a:p>
      </dsp:txBody>
      <dsp:txXfrm>
        <a:off x="0" y="1134879"/>
        <a:ext cx="6492875" cy="567128"/>
      </dsp:txXfrm>
    </dsp:sp>
    <dsp:sp modelId="{92D31115-6B67-4CCF-9291-06B8BC4B9B94}">
      <dsp:nvSpPr>
        <dsp:cNvPr id="0" name=""/>
        <dsp:cNvSpPr/>
      </dsp:nvSpPr>
      <dsp:spPr>
        <a:xfrm>
          <a:off x="0" y="1702007"/>
          <a:ext cx="6492875"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8AA25-C757-4DD8-B7DF-27A77BFBF946}">
      <dsp:nvSpPr>
        <dsp:cNvPr id="0" name=""/>
        <dsp:cNvSpPr/>
      </dsp:nvSpPr>
      <dsp:spPr>
        <a:xfrm>
          <a:off x="0" y="1702007"/>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Roundabout Ahead (WA-39) – where SSD is inadequate</a:t>
          </a:r>
          <a:endParaRPr lang="en-US" sz="1700" kern="1200"/>
        </a:p>
      </dsp:txBody>
      <dsp:txXfrm>
        <a:off x="0" y="1702007"/>
        <a:ext cx="6492875" cy="567128"/>
      </dsp:txXfrm>
    </dsp:sp>
    <dsp:sp modelId="{C18D3E44-BDEF-48BB-987F-1BCF8732F4B0}">
      <dsp:nvSpPr>
        <dsp:cNvPr id="0" name=""/>
        <dsp:cNvSpPr/>
      </dsp:nvSpPr>
      <dsp:spPr>
        <a:xfrm>
          <a:off x="0" y="2269135"/>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D1126-C10B-452F-BF54-AAE134E8219F}">
      <dsp:nvSpPr>
        <dsp:cNvPr id="0" name=""/>
        <dsp:cNvSpPr/>
      </dsp:nvSpPr>
      <dsp:spPr>
        <a:xfrm>
          <a:off x="0" y="2269135"/>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Reserved Lane Ahead (WB-7) – where a lane change is required</a:t>
          </a:r>
          <a:endParaRPr lang="en-US" sz="1700" kern="1200"/>
        </a:p>
      </dsp:txBody>
      <dsp:txXfrm>
        <a:off x="0" y="2269135"/>
        <a:ext cx="6492875" cy="567128"/>
      </dsp:txXfrm>
    </dsp:sp>
    <dsp:sp modelId="{1686E055-8330-44EA-B4D6-7532FF883614}">
      <dsp:nvSpPr>
        <dsp:cNvPr id="0" name=""/>
        <dsp:cNvSpPr/>
      </dsp:nvSpPr>
      <dsp:spPr>
        <a:xfrm>
          <a:off x="0" y="2836264"/>
          <a:ext cx="6492875"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045AF-CD1F-479F-9D42-D06CBB6F4658}">
      <dsp:nvSpPr>
        <dsp:cNvPr id="0" name=""/>
        <dsp:cNvSpPr/>
      </dsp:nvSpPr>
      <dsp:spPr>
        <a:xfrm>
          <a:off x="0" y="2836264"/>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dirty="0"/>
            <a:t>Pedestrian/Bicycle Crossing Ahead (WC-46) – before every MUT crossing</a:t>
          </a:r>
          <a:endParaRPr lang="en-US" sz="1700" kern="1200" dirty="0"/>
        </a:p>
      </dsp:txBody>
      <dsp:txXfrm>
        <a:off x="0" y="2836264"/>
        <a:ext cx="6492875" cy="567128"/>
      </dsp:txXfrm>
    </dsp:sp>
    <dsp:sp modelId="{2F156B7B-9DB0-4FD6-BB39-DFFDFAF99637}">
      <dsp:nvSpPr>
        <dsp:cNvPr id="0" name=""/>
        <dsp:cNvSpPr/>
      </dsp:nvSpPr>
      <dsp:spPr>
        <a:xfrm>
          <a:off x="0" y="3403392"/>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43C2A-0CFF-42BB-997B-6BA6382E5E50}">
      <dsp:nvSpPr>
        <dsp:cNvPr id="0" name=""/>
        <dsp:cNvSpPr/>
      </dsp:nvSpPr>
      <dsp:spPr>
        <a:xfrm>
          <a:off x="0" y="3403392"/>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Opening Bridge (WC-11) – for any bridge that opens</a:t>
          </a:r>
          <a:endParaRPr lang="en-US" sz="1700" kern="1200"/>
        </a:p>
      </dsp:txBody>
      <dsp:txXfrm>
        <a:off x="0" y="3403392"/>
        <a:ext cx="6492875" cy="567128"/>
      </dsp:txXfrm>
    </dsp:sp>
    <dsp:sp modelId="{8B651198-7888-44B2-8E58-CB4D001BFD6C}">
      <dsp:nvSpPr>
        <dsp:cNvPr id="0" name=""/>
        <dsp:cNvSpPr/>
      </dsp:nvSpPr>
      <dsp:spPr>
        <a:xfrm>
          <a:off x="0" y="3970520"/>
          <a:ext cx="6492875"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D8FD4-AAAB-41DD-9F52-82216DAC276F}">
      <dsp:nvSpPr>
        <dsp:cNvPr id="0" name=""/>
        <dsp:cNvSpPr/>
      </dsp:nvSpPr>
      <dsp:spPr>
        <a:xfrm>
          <a:off x="0" y="3970520"/>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Pedestrian Crosswalk Ahead (WC-2) – where SSD is inadequate</a:t>
          </a:r>
          <a:endParaRPr lang="en-US" sz="1700" kern="1200"/>
        </a:p>
      </dsp:txBody>
      <dsp:txXfrm>
        <a:off x="0" y="3970520"/>
        <a:ext cx="6492875" cy="567128"/>
      </dsp:txXfrm>
    </dsp:sp>
    <dsp:sp modelId="{CA4B1E4F-9DA0-43A1-ADBE-261F480E1F24}">
      <dsp:nvSpPr>
        <dsp:cNvPr id="0" name=""/>
        <dsp:cNvSpPr/>
      </dsp:nvSpPr>
      <dsp:spPr>
        <a:xfrm>
          <a:off x="0" y="453764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B34F1-80A1-49C0-B973-CC566247160B}">
      <dsp:nvSpPr>
        <dsp:cNvPr id="0" name=""/>
        <dsp:cNvSpPr/>
      </dsp:nvSpPr>
      <dsp:spPr>
        <a:xfrm>
          <a:off x="0" y="4537648"/>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t>School Crosswalk Ahead (WC-16) – where SSD is inadequate</a:t>
          </a:r>
          <a:endParaRPr lang="en-US" sz="1700" kern="1200"/>
        </a:p>
      </dsp:txBody>
      <dsp:txXfrm>
        <a:off x="0" y="4537648"/>
        <a:ext cx="6492875" cy="567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314A8-5F20-4823-9A9D-A4716CF96EEE}" type="datetimeFigureOut">
              <a:rPr lang="en-CA" smtClean="0"/>
              <a:t>2019-05-26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C4578-7CDA-42E1-838B-F1B1D45143D5}" type="slidenum">
              <a:rPr lang="en-CA" smtClean="0"/>
              <a:t>‹#›</a:t>
            </a:fld>
            <a:endParaRPr lang="en-CA"/>
          </a:p>
        </p:txBody>
      </p:sp>
    </p:spTree>
    <p:extLst>
      <p:ext uri="{BB962C8B-B14F-4D97-AF65-F5344CB8AC3E}">
        <p14:creationId xmlns:p14="http://schemas.microsoft.com/office/powerpoint/2010/main" val="45084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status is that it has been drafted and internally reviewed, but now addressing comments and receiving comments on today’s presentation about the proposed changes, then the team will revise and issue the first draft for the PSC. </a:t>
            </a:r>
          </a:p>
          <a:p>
            <a:endParaRPr lang="en-CA" dirty="0"/>
          </a:p>
          <a:p>
            <a:r>
              <a:rPr lang="en-CA" dirty="0"/>
              <a:t>The first draft can be provided in December.</a:t>
            </a:r>
          </a:p>
          <a:p>
            <a:endParaRPr lang="en-CA" dirty="0"/>
          </a:p>
          <a:p>
            <a:endParaRPr lang="en-CA" dirty="0"/>
          </a:p>
        </p:txBody>
      </p:sp>
      <p:sp>
        <p:nvSpPr>
          <p:cNvPr id="4" name="Slide Number Placeholder 3"/>
          <p:cNvSpPr>
            <a:spLocks noGrp="1"/>
          </p:cNvSpPr>
          <p:nvPr>
            <p:ph type="sldNum" sz="quarter" idx="10"/>
          </p:nvPr>
        </p:nvSpPr>
        <p:spPr/>
        <p:txBody>
          <a:bodyPr/>
          <a:lstStyle/>
          <a:p>
            <a:fld id="{401C4578-7CDA-42E1-838B-F1B1D45143D5}" type="slidenum">
              <a:rPr lang="en-CA" smtClean="0"/>
              <a:t>1</a:t>
            </a:fld>
            <a:endParaRPr lang="en-CA"/>
          </a:p>
        </p:txBody>
      </p:sp>
    </p:spTree>
    <p:extLst>
      <p:ext uri="{BB962C8B-B14F-4D97-AF65-F5344CB8AC3E}">
        <p14:creationId xmlns:p14="http://schemas.microsoft.com/office/powerpoint/2010/main" val="294096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1C4578-7CDA-42E1-838B-F1B1D45143D5}" type="slidenum">
              <a:rPr lang="en-CA" smtClean="0"/>
              <a:t>18</a:t>
            </a:fld>
            <a:endParaRPr lang="en-CA"/>
          </a:p>
        </p:txBody>
      </p:sp>
    </p:spTree>
    <p:extLst>
      <p:ext uri="{BB962C8B-B14F-4D97-AF65-F5344CB8AC3E}">
        <p14:creationId xmlns:p14="http://schemas.microsoft.com/office/powerpoint/2010/main" val="358749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1C4578-7CDA-42E1-838B-F1B1D45143D5}" type="slidenum">
              <a:rPr lang="en-CA" smtClean="0"/>
              <a:t>19</a:t>
            </a:fld>
            <a:endParaRPr lang="en-CA"/>
          </a:p>
        </p:txBody>
      </p:sp>
    </p:spTree>
    <p:extLst>
      <p:ext uri="{BB962C8B-B14F-4D97-AF65-F5344CB8AC3E}">
        <p14:creationId xmlns:p14="http://schemas.microsoft.com/office/powerpoint/2010/main" val="363820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in most cases the “must” requirements are for conditions that are present (e.g. object marker), but in a few cases, it is on the basis of the degree of the condition (e.g. limited SSD for traffic control devices)</a:t>
            </a:r>
          </a:p>
          <a:p>
            <a:endParaRPr lang="en-CA" dirty="0"/>
          </a:p>
        </p:txBody>
      </p:sp>
      <p:sp>
        <p:nvSpPr>
          <p:cNvPr id="4" name="Slide Number Placeholder 3"/>
          <p:cNvSpPr>
            <a:spLocks noGrp="1"/>
          </p:cNvSpPr>
          <p:nvPr>
            <p:ph type="sldNum" sz="quarter" idx="10"/>
          </p:nvPr>
        </p:nvSpPr>
        <p:spPr/>
        <p:txBody>
          <a:bodyPr/>
          <a:lstStyle/>
          <a:p>
            <a:fld id="{401C4578-7CDA-42E1-838B-F1B1D45143D5}" type="slidenum">
              <a:rPr lang="en-CA" smtClean="0"/>
              <a:t>20</a:t>
            </a:fld>
            <a:endParaRPr lang="en-CA"/>
          </a:p>
        </p:txBody>
      </p:sp>
    </p:spTree>
    <p:extLst>
      <p:ext uri="{BB962C8B-B14F-4D97-AF65-F5344CB8AC3E}">
        <p14:creationId xmlns:p14="http://schemas.microsoft.com/office/powerpoint/2010/main" val="349969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1C4578-7CDA-42E1-838B-F1B1D45143D5}" type="slidenum">
              <a:rPr lang="en-CA" smtClean="0"/>
              <a:t>21</a:t>
            </a:fld>
            <a:endParaRPr lang="en-CA"/>
          </a:p>
        </p:txBody>
      </p:sp>
    </p:spTree>
    <p:extLst>
      <p:ext uri="{BB962C8B-B14F-4D97-AF65-F5344CB8AC3E}">
        <p14:creationId xmlns:p14="http://schemas.microsoft.com/office/powerpoint/2010/main" val="203501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Notes to Hart:</a:t>
            </a:r>
          </a:p>
          <a:p>
            <a:endParaRPr lang="en-CA" dirty="0"/>
          </a:p>
          <a:p>
            <a:r>
              <a:rPr lang="en-CA" dirty="0"/>
              <a:t>This process was not followed rigorously, but as a guideline. There were several exceptions, e.g. some signs were safety-critical but did not need “detailed” guidance (in some cases they just needed more safety-oriented guidance); and other signs were not considered safety-critical, but did require more extensive guidance. Safety was just used as a guideline to help prioritize.</a:t>
            </a:r>
          </a:p>
          <a:p>
            <a:endParaRPr lang="en-CA" dirty="0"/>
          </a:p>
          <a:p>
            <a:r>
              <a:rPr lang="en-CA" dirty="0"/>
              <a:t>We prioritized the list of signs that required “detailed” guidance for the sake of managing our effort, not knowing if we would get through all of them…but we did!</a:t>
            </a:r>
          </a:p>
          <a:p>
            <a:endParaRPr lang="en-CA" dirty="0"/>
          </a:p>
          <a:p>
            <a:r>
              <a:rPr lang="en-CA" dirty="0"/>
              <a:t>In April we proposed to prepare “detailed” guidance for up to 10 signs, but we ended up doing 19 signs!</a:t>
            </a:r>
          </a:p>
          <a:p>
            <a:endParaRPr lang="en-CA" dirty="0"/>
          </a:p>
          <a:p>
            <a:r>
              <a:rPr lang="en-CA" dirty="0"/>
              <a:t>Some of the “detailed” guidance was for implementation, not only application.</a:t>
            </a:r>
          </a:p>
        </p:txBody>
      </p:sp>
      <p:sp>
        <p:nvSpPr>
          <p:cNvPr id="4" name="Slide Number Placeholder 3"/>
          <p:cNvSpPr>
            <a:spLocks noGrp="1"/>
          </p:cNvSpPr>
          <p:nvPr>
            <p:ph type="sldNum" sz="quarter" idx="10"/>
          </p:nvPr>
        </p:nvSpPr>
        <p:spPr/>
        <p:txBody>
          <a:bodyPr/>
          <a:lstStyle/>
          <a:p>
            <a:fld id="{401C4578-7CDA-42E1-838B-F1B1D45143D5}" type="slidenum">
              <a:rPr lang="en-CA" smtClean="0"/>
              <a:t>23</a:t>
            </a:fld>
            <a:endParaRPr lang="en-CA"/>
          </a:p>
        </p:txBody>
      </p:sp>
    </p:spTree>
    <p:extLst>
      <p:ext uri="{BB962C8B-B14F-4D97-AF65-F5344CB8AC3E}">
        <p14:creationId xmlns:p14="http://schemas.microsoft.com/office/powerpoint/2010/main" val="220656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1C4578-7CDA-42E1-838B-F1B1D45143D5}" type="slidenum">
              <a:rPr lang="en-CA" smtClean="0"/>
              <a:t>24</a:t>
            </a:fld>
            <a:endParaRPr lang="en-CA"/>
          </a:p>
        </p:txBody>
      </p:sp>
    </p:spTree>
    <p:extLst>
      <p:ext uri="{BB962C8B-B14F-4D97-AF65-F5344CB8AC3E}">
        <p14:creationId xmlns:p14="http://schemas.microsoft.com/office/powerpoint/2010/main" val="119947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new guidelines provide a lot more guidance:</a:t>
            </a:r>
          </a:p>
          <a:p>
            <a:endParaRPr lang="en-CA" dirty="0"/>
          </a:p>
          <a:p>
            <a:r>
              <a:rPr lang="en-CA" dirty="0"/>
              <a:t>-consolidation of all configurations and systematic discussion</a:t>
            </a:r>
          </a:p>
          <a:p>
            <a:r>
              <a:rPr lang="en-CA" dirty="0"/>
              <a:t>-option to use for “unexpected” situation, not only concealed (i.e. redefinition)</a:t>
            </a:r>
          </a:p>
          <a:p>
            <a:r>
              <a:rPr lang="en-CA" dirty="0"/>
              <a:t>-guidance regarding sight distance: requirements and measurement method</a:t>
            </a:r>
          </a:p>
          <a:p>
            <a:r>
              <a:rPr lang="en-CA" dirty="0"/>
              <a:t>-suggestions for customization based on configuration</a:t>
            </a:r>
          </a:p>
          <a:p>
            <a:endParaRPr lang="en-CA" dirty="0"/>
          </a:p>
        </p:txBody>
      </p:sp>
      <p:sp>
        <p:nvSpPr>
          <p:cNvPr id="4" name="Slide Number Placeholder 3"/>
          <p:cNvSpPr>
            <a:spLocks noGrp="1"/>
          </p:cNvSpPr>
          <p:nvPr>
            <p:ph type="sldNum" sz="quarter" idx="10"/>
          </p:nvPr>
        </p:nvSpPr>
        <p:spPr/>
        <p:txBody>
          <a:bodyPr/>
          <a:lstStyle/>
          <a:p>
            <a:fld id="{401C4578-7CDA-42E1-838B-F1B1D45143D5}" type="slidenum">
              <a:rPr lang="en-CA" smtClean="0"/>
              <a:t>27</a:t>
            </a:fld>
            <a:endParaRPr lang="en-CA"/>
          </a:p>
        </p:txBody>
      </p:sp>
    </p:spTree>
    <p:extLst>
      <p:ext uri="{BB962C8B-B14F-4D97-AF65-F5344CB8AC3E}">
        <p14:creationId xmlns:p14="http://schemas.microsoft.com/office/powerpoint/2010/main" val="297841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38D13D4-E6D5-43F8-B0EF-21EC70D32C4C}" type="datetimeFigureOut">
              <a:rPr lang="en-CA" smtClean="0"/>
              <a:t>2019-05-26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FA42F8-1976-474D-9F08-561387B531D5}" type="slidenum">
              <a:rPr lang="en-CA" smtClean="0"/>
              <a:t>‹#›</a:t>
            </a:fld>
            <a:endParaRPr lang="en-CA"/>
          </a:p>
        </p:txBody>
      </p:sp>
      <p:pic>
        <p:nvPicPr>
          <p:cNvPr id="7" name="Picture 6" descr="C:\Users\User\Documents\Promotion\TranSafe Consulting Ltd. Logo.jpg">
            <a:extLst>
              <a:ext uri="{FF2B5EF4-FFF2-40B4-BE49-F238E27FC236}">
                <a16:creationId xmlns:a16="http://schemas.microsoft.com/office/drawing/2014/main" id="{6B3A8D51-D2D2-4E5E-8F3B-55506026CCB6}"/>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338029" y="6076880"/>
            <a:ext cx="2659941" cy="644595"/>
          </a:xfrm>
          <a:prstGeom prst="rect">
            <a:avLst/>
          </a:prstGeom>
          <a:noFill/>
          <a:ln>
            <a:noFill/>
          </a:ln>
        </p:spPr>
      </p:pic>
    </p:spTree>
    <p:extLst>
      <p:ext uri="{BB962C8B-B14F-4D97-AF65-F5344CB8AC3E}">
        <p14:creationId xmlns:p14="http://schemas.microsoft.com/office/powerpoint/2010/main" val="184619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8D13D4-E6D5-43F8-B0EF-21EC70D32C4C}" type="datetimeFigureOut">
              <a:rPr lang="en-CA" smtClean="0"/>
              <a:t>2019-05-26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FA42F8-1976-474D-9F08-561387B531D5}" type="slidenum">
              <a:rPr lang="en-CA" smtClean="0"/>
              <a:t>‹#›</a:t>
            </a:fld>
            <a:endParaRPr lang="en-CA"/>
          </a:p>
        </p:txBody>
      </p:sp>
      <p:pic>
        <p:nvPicPr>
          <p:cNvPr id="7" name="Picture 6" descr="C:\Users\User\Documents\Promotion\TranSafe Consulting Ltd. Logo.jpg">
            <a:extLst>
              <a:ext uri="{FF2B5EF4-FFF2-40B4-BE49-F238E27FC236}">
                <a16:creationId xmlns:a16="http://schemas.microsoft.com/office/drawing/2014/main" id="{00C48710-08F6-4409-868E-C34C1B5F0F16}"/>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77630" y="6170577"/>
            <a:ext cx="2659941" cy="644595"/>
          </a:xfrm>
          <a:prstGeom prst="rect">
            <a:avLst/>
          </a:prstGeom>
          <a:noFill/>
          <a:ln>
            <a:noFill/>
          </a:ln>
        </p:spPr>
      </p:pic>
    </p:spTree>
    <p:extLst>
      <p:ext uri="{BB962C8B-B14F-4D97-AF65-F5344CB8AC3E}">
        <p14:creationId xmlns:p14="http://schemas.microsoft.com/office/powerpoint/2010/main" val="402071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8D13D4-E6D5-43F8-B0EF-21EC70D32C4C}" type="datetimeFigureOut">
              <a:rPr lang="en-CA" smtClean="0"/>
              <a:t>2019-05-26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FA42F8-1976-474D-9F08-561387B531D5}" type="slidenum">
              <a:rPr lang="en-CA" smtClean="0"/>
              <a:t>‹#›</a:t>
            </a:fld>
            <a:endParaRPr lang="en-CA"/>
          </a:p>
        </p:txBody>
      </p:sp>
      <p:pic>
        <p:nvPicPr>
          <p:cNvPr id="7" name="Picture 6" descr="C:\Users\User\Documents\Promotion\TranSafe Consulting Ltd. Logo.jpg">
            <a:extLst>
              <a:ext uri="{FF2B5EF4-FFF2-40B4-BE49-F238E27FC236}">
                <a16:creationId xmlns:a16="http://schemas.microsoft.com/office/drawing/2014/main" id="{6AF79B76-1634-4EDB-ACB6-D95FB678A733}"/>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48190" y="6216614"/>
            <a:ext cx="2659941" cy="644595"/>
          </a:xfrm>
          <a:prstGeom prst="rect">
            <a:avLst/>
          </a:prstGeom>
          <a:noFill/>
          <a:ln>
            <a:noFill/>
          </a:ln>
        </p:spPr>
      </p:pic>
    </p:spTree>
    <p:extLst>
      <p:ext uri="{BB962C8B-B14F-4D97-AF65-F5344CB8AC3E}">
        <p14:creationId xmlns:p14="http://schemas.microsoft.com/office/powerpoint/2010/main" val="372238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8D13D4-E6D5-43F8-B0EF-21EC70D32C4C}" type="datetimeFigureOut">
              <a:rPr lang="en-CA" smtClean="0"/>
              <a:t>2019-05-26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FA42F8-1976-474D-9F08-561387B531D5}" type="slidenum">
              <a:rPr lang="en-CA" smtClean="0"/>
              <a:t>‹#›</a:t>
            </a:fld>
            <a:endParaRPr lang="en-CA"/>
          </a:p>
        </p:txBody>
      </p:sp>
      <p:pic>
        <p:nvPicPr>
          <p:cNvPr id="7" name="Picture 6" descr="C:\Users\User\Documents\Promotion\TranSafe Consulting Ltd. Logo.jpg">
            <a:extLst>
              <a:ext uri="{FF2B5EF4-FFF2-40B4-BE49-F238E27FC236}">
                <a16:creationId xmlns:a16="http://schemas.microsoft.com/office/drawing/2014/main" id="{6891E654-FCEC-4CEA-82B6-7FDCEC4CB8E4}"/>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317562" y="6076880"/>
            <a:ext cx="2659941" cy="644595"/>
          </a:xfrm>
          <a:prstGeom prst="rect">
            <a:avLst/>
          </a:prstGeom>
          <a:noFill/>
          <a:ln>
            <a:noFill/>
          </a:ln>
        </p:spPr>
      </p:pic>
    </p:spTree>
    <p:extLst>
      <p:ext uri="{BB962C8B-B14F-4D97-AF65-F5344CB8AC3E}">
        <p14:creationId xmlns:p14="http://schemas.microsoft.com/office/powerpoint/2010/main" val="273917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8D13D4-E6D5-43F8-B0EF-21EC70D32C4C}" type="datetimeFigureOut">
              <a:rPr lang="en-CA" smtClean="0"/>
              <a:t>2019-05-26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FA42F8-1976-474D-9F08-561387B531D5}" type="slidenum">
              <a:rPr lang="en-CA" smtClean="0"/>
              <a:t>‹#›</a:t>
            </a:fld>
            <a:endParaRPr lang="en-CA"/>
          </a:p>
        </p:txBody>
      </p:sp>
      <p:pic>
        <p:nvPicPr>
          <p:cNvPr id="7" name="Picture 6" descr="C:\Users\User\Documents\Promotion\TranSafe Consulting Ltd. Logo.jpg">
            <a:extLst>
              <a:ext uri="{FF2B5EF4-FFF2-40B4-BE49-F238E27FC236}">
                <a16:creationId xmlns:a16="http://schemas.microsoft.com/office/drawing/2014/main" id="{9563106D-578F-4420-828F-1040900186C6}"/>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369813" y="6116638"/>
            <a:ext cx="2659941" cy="644595"/>
          </a:xfrm>
          <a:prstGeom prst="rect">
            <a:avLst/>
          </a:prstGeom>
          <a:noFill/>
          <a:ln>
            <a:noFill/>
          </a:ln>
        </p:spPr>
      </p:pic>
    </p:spTree>
    <p:extLst>
      <p:ext uri="{BB962C8B-B14F-4D97-AF65-F5344CB8AC3E}">
        <p14:creationId xmlns:p14="http://schemas.microsoft.com/office/powerpoint/2010/main" val="62289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38D13D4-E6D5-43F8-B0EF-21EC70D32C4C}" type="datetimeFigureOut">
              <a:rPr lang="en-CA" smtClean="0"/>
              <a:t>2019-05-26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FA42F8-1976-474D-9F08-561387B531D5}" type="slidenum">
              <a:rPr lang="en-CA" smtClean="0"/>
              <a:t>‹#›</a:t>
            </a:fld>
            <a:endParaRPr lang="en-CA"/>
          </a:p>
        </p:txBody>
      </p:sp>
      <p:pic>
        <p:nvPicPr>
          <p:cNvPr id="8" name="Picture 7" descr="C:\Users\User\Documents\Promotion\TranSafe Consulting Ltd. Logo.jpg">
            <a:extLst>
              <a:ext uri="{FF2B5EF4-FFF2-40B4-BE49-F238E27FC236}">
                <a16:creationId xmlns:a16="http://schemas.microsoft.com/office/drawing/2014/main" id="{D398A967-6C6D-4505-9814-0DD85A2991F4}"/>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308853" y="6076880"/>
            <a:ext cx="2659941" cy="644595"/>
          </a:xfrm>
          <a:prstGeom prst="rect">
            <a:avLst/>
          </a:prstGeom>
          <a:noFill/>
          <a:ln>
            <a:noFill/>
          </a:ln>
        </p:spPr>
      </p:pic>
    </p:spTree>
    <p:extLst>
      <p:ext uri="{BB962C8B-B14F-4D97-AF65-F5344CB8AC3E}">
        <p14:creationId xmlns:p14="http://schemas.microsoft.com/office/powerpoint/2010/main" val="16040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38D13D4-E6D5-43F8-B0EF-21EC70D32C4C}" type="datetimeFigureOut">
              <a:rPr lang="en-CA" smtClean="0"/>
              <a:t>2019-05-26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8FA42F8-1976-474D-9F08-561387B531D5}" type="slidenum">
              <a:rPr lang="en-CA" smtClean="0"/>
              <a:t>‹#›</a:t>
            </a:fld>
            <a:endParaRPr lang="en-CA"/>
          </a:p>
        </p:txBody>
      </p:sp>
    </p:spTree>
    <p:extLst>
      <p:ext uri="{BB962C8B-B14F-4D97-AF65-F5344CB8AC3E}">
        <p14:creationId xmlns:p14="http://schemas.microsoft.com/office/powerpoint/2010/main" val="14982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38D13D4-E6D5-43F8-B0EF-21EC70D32C4C}" type="datetimeFigureOut">
              <a:rPr lang="en-CA" smtClean="0"/>
              <a:t>2019-05-26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8FA42F8-1976-474D-9F08-561387B531D5}" type="slidenum">
              <a:rPr lang="en-CA" smtClean="0"/>
              <a:t>‹#›</a:t>
            </a:fld>
            <a:endParaRPr lang="en-CA"/>
          </a:p>
        </p:txBody>
      </p:sp>
      <p:pic>
        <p:nvPicPr>
          <p:cNvPr id="6" name="Picture 5" descr="C:\Users\User\Documents\Promotion\TranSafe Consulting Ltd. Logo.jpg">
            <a:extLst>
              <a:ext uri="{FF2B5EF4-FFF2-40B4-BE49-F238E27FC236}">
                <a16:creationId xmlns:a16="http://schemas.microsoft.com/office/drawing/2014/main" id="{A0F82573-9C19-468D-9E40-972281CD06CB}"/>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48190" y="6170577"/>
            <a:ext cx="2659941" cy="644595"/>
          </a:xfrm>
          <a:prstGeom prst="rect">
            <a:avLst/>
          </a:prstGeom>
          <a:noFill/>
          <a:ln>
            <a:noFill/>
          </a:ln>
        </p:spPr>
      </p:pic>
    </p:spTree>
    <p:extLst>
      <p:ext uri="{BB962C8B-B14F-4D97-AF65-F5344CB8AC3E}">
        <p14:creationId xmlns:p14="http://schemas.microsoft.com/office/powerpoint/2010/main" val="267392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D13D4-E6D5-43F8-B0EF-21EC70D32C4C}" type="datetimeFigureOut">
              <a:rPr lang="en-CA" smtClean="0"/>
              <a:t>2019-05-26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8FA42F8-1976-474D-9F08-561387B531D5}" type="slidenum">
              <a:rPr lang="en-CA" smtClean="0"/>
              <a:t>‹#›</a:t>
            </a:fld>
            <a:endParaRPr lang="en-CA"/>
          </a:p>
        </p:txBody>
      </p:sp>
      <p:pic>
        <p:nvPicPr>
          <p:cNvPr id="5" name="Picture 4" descr="C:\Users\User\Documents\Promotion\TranSafe Consulting Ltd. Logo.jpg">
            <a:extLst>
              <a:ext uri="{FF2B5EF4-FFF2-40B4-BE49-F238E27FC236}">
                <a16:creationId xmlns:a16="http://schemas.microsoft.com/office/drawing/2014/main" id="{8B8361D6-B67C-4F7D-A179-03BF12EBA501}"/>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13356" y="6139350"/>
            <a:ext cx="2659941" cy="644595"/>
          </a:xfrm>
          <a:prstGeom prst="rect">
            <a:avLst/>
          </a:prstGeom>
          <a:noFill/>
          <a:ln>
            <a:noFill/>
          </a:ln>
        </p:spPr>
      </p:pic>
    </p:spTree>
    <p:extLst>
      <p:ext uri="{BB962C8B-B14F-4D97-AF65-F5344CB8AC3E}">
        <p14:creationId xmlns:p14="http://schemas.microsoft.com/office/powerpoint/2010/main" val="427610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8D13D4-E6D5-43F8-B0EF-21EC70D32C4C}" type="datetimeFigureOut">
              <a:rPr lang="en-CA" smtClean="0"/>
              <a:t>2019-05-26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FA42F8-1976-474D-9F08-561387B531D5}" type="slidenum">
              <a:rPr lang="en-CA" smtClean="0"/>
              <a:t>‹#›</a:t>
            </a:fld>
            <a:endParaRPr lang="en-CA"/>
          </a:p>
        </p:txBody>
      </p:sp>
      <p:pic>
        <p:nvPicPr>
          <p:cNvPr id="8" name="Picture 7" descr="C:\Users\User\Documents\Promotion\TranSafe Consulting Ltd. Logo.jpg">
            <a:extLst>
              <a:ext uri="{FF2B5EF4-FFF2-40B4-BE49-F238E27FC236}">
                <a16:creationId xmlns:a16="http://schemas.microsoft.com/office/drawing/2014/main" id="{1E34A227-1B33-46B6-984D-C06B1A8C8E71}"/>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48190" y="6139350"/>
            <a:ext cx="2659941" cy="644595"/>
          </a:xfrm>
          <a:prstGeom prst="rect">
            <a:avLst/>
          </a:prstGeom>
          <a:noFill/>
          <a:ln>
            <a:noFill/>
          </a:ln>
        </p:spPr>
      </p:pic>
    </p:spTree>
    <p:extLst>
      <p:ext uri="{BB962C8B-B14F-4D97-AF65-F5344CB8AC3E}">
        <p14:creationId xmlns:p14="http://schemas.microsoft.com/office/powerpoint/2010/main" val="317172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8D13D4-E6D5-43F8-B0EF-21EC70D32C4C}" type="datetimeFigureOut">
              <a:rPr lang="en-CA" smtClean="0"/>
              <a:t>2019-05-26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FA42F8-1976-474D-9F08-561387B531D5}" type="slidenum">
              <a:rPr lang="en-CA" smtClean="0"/>
              <a:t>‹#›</a:t>
            </a:fld>
            <a:endParaRPr lang="en-CA"/>
          </a:p>
        </p:txBody>
      </p:sp>
      <p:pic>
        <p:nvPicPr>
          <p:cNvPr id="8" name="Picture 7" descr="C:\Users\User\Documents\Promotion\TranSafe Consulting Ltd. Logo.jpg">
            <a:extLst>
              <a:ext uri="{FF2B5EF4-FFF2-40B4-BE49-F238E27FC236}">
                <a16:creationId xmlns:a16="http://schemas.microsoft.com/office/drawing/2014/main" id="{3BFE0D5F-5634-470A-82AC-1CD299D77648}"/>
              </a:ext>
            </a:extLst>
          </p:cNvPr>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430773" y="6139350"/>
            <a:ext cx="2659941" cy="644595"/>
          </a:xfrm>
          <a:prstGeom prst="rect">
            <a:avLst/>
          </a:prstGeom>
          <a:noFill/>
          <a:ln>
            <a:noFill/>
          </a:ln>
        </p:spPr>
      </p:pic>
    </p:spTree>
    <p:extLst>
      <p:ext uri="{BB962C8B-B14F-4D97-AF65-F5344CB8AC3E}">
        <p14:creationId xmlns:p14="http://schemas.microsoft.com/office/powerpoint/2010/main" val="24046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D13D4-E6D5-43F8-B0EF-21EC70D32C4C}" type="datetimeFigureOut">
              <a:rPr lang="en-CA" smtClean="0"/>
              <a:t>2019-05-26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42F8-1976-474D-9F08-561387B531D5}" type="slidenum">
              <a:rPr lang="en-CA" smtClean="0"/>
              <a:t>‹#›</a:t>
            </a:fld>
            <a:endParaRPr lang="en-CA"/>
          </a:p>
        </p:txBody>
      </p:sp>
    </p:spTree>
    <p:extLst>
      <p:ext uri="{BB962C8B-B14F-4D97-AF65-F5344CB8AC3E}">
        <p14:creationId xmlns:p14="http://schemas.microsoft.com/office/powerpoint/2010/main" val="374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aheem@transafe.ca"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transafe.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27878" y="661553"/>
            <a:ext cx="5497531" cy="1455996"/>
          </a:xfrm>
        </p:spPr>
        <p:txBody>
          <a:bodyPr vert="horz" lIns="91440" tIns="45720" rIns="91440" bIns="45720" rtlCol="0" anchor="ctr">
            <a:noAutofit/>
          </a:bodyPr>
          <a:lstStyle/>
          <a:p>
            <a:pPr algn="l"/>
            <a:r>
              <a:rPr lang="en-US" sz="4400" b="1" dirty="0">
                <a:solidFill>
                  <a:srgbClr val="0070C0"/>
                </a:solidFill>
              </a:rPr>
              <a:t>MUTCDC Sixth Edition: </a:t>
            </a:r>
            <a:br>
              <a:rPr lang="en-US" sz="4400" b="1" dirty="0">
                <a:solidFill>
                  <a:srgbClr val="0070C0"/>
                </a:solidFill>
              </a:rPr>
            </a:br>
            <a:r>
              <a:rPr lang="en-US" sz="4400" b="1" dirty="0">
                <a:solidFill>
                  <a:srgbClr val="0070C0"/>
                </a:solidFill>
              </a:rPr>
              <a:t>Revisions to Enhance Safety</a:t>
            </a:r>
          </a:p>
        </p:txBody>
      </p:sp>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4"/>
          <a:stretch>
            <a:fillRect/>
          </a:stretch>
        </p:blipFill>
        <p:spPr>
          <a:xfrm>
            <a:off x="2960594" y="213398"/>
            <a:ext cx="1494493" cy="1360715"/>
          </a:xfrm>
          <a:prstGeom prst="rect">
            <a:avLst/>
          </a:prstGeom>
        </p:spPr>
      </p:pic>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5"/>
          <a:srcRect b="10304"/>
          <a:stretch/>
        </p:blipFill>
        <p:spPr>
          <a:xfrm>
            <a:off x="874734" y="3875314"/>
            <a:ext cx="2653100" cy="2670429"/>
          </a:xfrm>
          <a:prstGeom prst="rect">
            <a:avLst/>
          </a:prstGeom>
        </p:spPr>
      </p:pic>
      <p:sp>
        <p:nvSpPr>
          <p:cNvPr id="3" name="Subtitle 2"/>
          <p:cNvSpPr>
            <a:spLocks noGrp="1"/>
          </p:cNvSpPr>
          <p:nvPr>
            <p:ph type="subTitle" idx="1"/>
          </p:nvPr>
        </p:nvSpPr>
        <p:spPr>
          <a:xfrm>
            <a:off x="6182366" y="2575361"/>
            <a:ext cx="4977578" cy="3305988"/>
          </a:xfrm>
          <a:solidFill>
            <a:srgbClr val="0070C0"/>
          </a:solidFill>
        </p:spPr>
        <p:txBody>
          <a:bodyPr vert="horz" lIns="91440" tIns="45720" rIns="91440" bIns="45720" rtlCol="0" anchor="ctr">
            <a:normAutofit/>
          </a:bodyPr>
          <a:lstStyle/>
          <a:p>
            <a:pPr algn="l"/>
            <a:r>
              <a:rPr lang="en-US" sz="2800" b="1" dirty="0">
                <a:solidFill>
                  <a:schemeClr val="bg1"/>
                </a:solidFill>
              </a:rPr>
              <a:t>Raheem Dilgir, P.Eng., RSP</a:t>
            </a:r>
          </a:p>
          <a:p>
            <a:pPr algn="l"/>
            <a:r>
              <a:rPr lang="en-US" sz="2800" b="1" dirty="0">
                <a:solidFill>
                  <a:schemeClr val="bg1"/>
                </a:solidFill>
              </a:rPr>
              <a:t>Alex Tahmazian, CET</a:t>
            </a:r>
          </a:p>
          <a:p>
            <a:pPr indent="-228600" algn="l">
              <a:buFont typeface="Arial" panose="020B0604020202020204" pitchFamily="34" charset="0"/>
              <a:buChar char="•"/>
            </a:pPr>
            <a:endParaRPr lang="en-US" sz="2800" dirty="0">
              <a:solidFill>
                <a:schemeClr val="bg1"/>
              </a:solidFill>
            </a:endParaRPr>
          </a:p>
          <a:p>
            <a:pPr algn="l"/>
            <a:r>
              <a:rPr lang="en-US" sz="2800" dirty="0">
                <a:solidFill>
                  <a:schemeClr val="bg1"/>
                </a:solidFill>
              </a:rPr>
              <a:t>CARSP Annual Conference</a:t>
            </a:r>
          </a:p>
          <a:p>
            <a:pPr algn="l"/>
            <a:r>
              <a:rPr lang="en-US" sz="2800" dirty="0">
                <a:solidFill>
                  <a:schemeClr val="bg1"/>
                </a:solidFill>
              </a:rPr>
              <a:t>Calgary, AB</a:t>
            </a:r>
          </a:p>
          <a:p>
            <a:pPr algn="l"/>
            <a:r>
              <a:rPr lang="en-US" sz="2800" dirty="0">
                <a:solidFill>
                  <a:schemeClr val="bg1"/>
                </a:solidFill>
              </a:rPr>
              <a:t>May 27, 2019</a:t>
            </a:r>
          </a:p>
        </p:txBody>
      </p:sp>
      <p:pic>
        <p:nvPicPr>
          <p:cNvPr id="40" name="Picture 39" descr="C:\Users\User\Documents\Promotion\TranSafe Consulting Ltd. Logo.jpg">
            <a:extLst>
              <a:ext uri="{FF2B5EF4-FFF2-40B4-BE49-F238E27FC236}">
                <a16:creationId xmlns:a16="http://schemas.microsoft.com/office/drawing/2014/main" id="{54FCE084-61A6-4B9F-8FB9-B4CB7CE6DD32}"/>
              </a:ext>
            </a:extLst>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42615" y="6047377"/>
            <a:ext cx="2659941" cy="644595"/>
          </a:xfrm>
          <a:prstGeom prst="rect">
            <a:avLst/>
          </a:prstGeom>
          <a:noFill/>
          <a:ln>
            <a:noFill/>
          </a:ln>
        </p:spPr>
      </p:pic>
    </p:spTree>
    <p:extLst>
      <p:ext uri="{BB962C8B-B14F-4D97-AF65-F5344CB8AC3E}">
        <p14:creationId xmlns:p14="http://schemas.microsoft.com/office/powerpoint/2010/main" val="161703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MUTCDC Development Chronology</a:t>
            </a:r>
          </a:p>
        </p:txBody>
      </p:sp>
      <p:graphicFrame>
        <p:nvGraphicFramePr>
          <p:cNvPr id="23" name="Diagram 9">
            <a:extLst>
              <a:ext uri="{FF2B5EF4-FFF2-40B4-BE49-F238E27FC236}">
                <a16:creationId xmlns:a16="http://schemas.microsoft.com/office/drawing/2014/main" id="{DAB502F9-999C-49DD-9563-D44DB5233C95}"/>
              </a:ext>
            </a:extLst>
          </p:cNvPr>
          <p:cNvGraphicFramePr/>
          <p:nvPr>
            <p:extLst>
              <p:ext uri="{D42A27DB-BD31-4B8C-83A1-F6EECF244321}">
                <p14:modId xmlns:p14="http://schemas.microsoft.com/office/powerpoint/2010/main" val="285051428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descr="C:\Users\User\Documents\Promotion\TranSafe Consulting Ltd. Logo.jpg">
            <a:extLst>
              <a:ext uri="{FF2B5EF4-FFF2-40B4-BE49-F238E27FC236}">
                <a16:creationId xmlns:a16="http://schemas.microsoft.com/office/drawing/2014/main" id="{4311D0ED-01ED-47E9-97A1-9A006F814923}"/>
              </a:ext>
            </a:extLst>
          </p:cNvPr>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344216" y="6031320"/>
            <a:ext cx="2659941" cy="644595"/>
          </a:xfrm>
          <a:prstGeom prst="rect">
            <a:avLst/>
          </a:prstGeom>
          <a:noFill/>
          <a:ln>
            <a:noFill/>
          </a:ln>
        </p:spPr>
      </p:pic>
      <p:sp>
        <p:nvSpPr>
          <p:cNvPr id="3" name="TextBox 2">
            <a:extLst>
              <a:ext uri="{FF2B5EF4-FFF2-40B4-BE49-F238E27FC236}">
                <a16:creationId xmlns:a16="http://schemas.microsoft.com/office/drawing/2014/main" id="{2CF87FD5-7858-49E5-9DAF-55EFF9DEA3BE}"/>
              </a:ext>
            </a:extLst>
          </p:cNvPr>
          <p:cNvSpPr txBox="1"/>
          <p:nvPr/>
        </p:nvSpPr>
        <p:spPr>
          <a:xfrm>
            <a:off x="1036320" y="6031320"/>
            <a:ext cx="2659941" cy="461665"/>
          </a:xfrm>
          <a:prstGeom prst="rect">
            <a:avLst/>
          </a:prstGeom>
          <a:noFill/>
        </p:spPr>
        <p:txBody>
          <a:bodyPr wrap="square" rtlCol="0">
            <a:spAutoFit/>
          </a:bodyPr>
          <a:lstStyle/>
          <a:p>
            <a:r>
              <a:rPr lang="en-US" sz="2400" b="1" dirty="0"/>
              <a:t>Last Major Update</a:t>
            </a:r>
            <a:endParaRPr lang="en-CA" sz="2400" b="1" dirty="0"/>
          </a:p>
        </p:txBody>
      </p:sp>
      <p:cxnSp>
        <p:nvCxnSpPr>
          <p:cNvPr id="5" name="Straight Arrow Connector 4">
            <a:extLst>
              <a:ext uri="{FF2B5EF4-FFF2-40B4-BE49-F238E27FC236}">
                <a16:creationId xmlns:a16="http://schemas.microsoft.com/office/drawing/2014/main" id="{11D70359-A97E-49E0-9A7C-47EABDF9C957}"/>
              </a:ext>
            </a:extLst>
          </p:cNvPr>
          <p:cNvCxnSpPr/>
          <p:nvPr/>
        </p:nvCxnSpPr>
        <p:spPr>
          <a:xfrm flipV="1">
            <a:off x="2366290" y="5390298"/>
            <a:ext cx="0" cy="641022"/>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2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9AEC30-0A2E-4619-8A40-870E828EE75A}"/>
              </a:ext>
            </a:extLst>
          </p:cNvPr>
          <p:cNvSpPr>
            <a:spLocks noGrp="1"/>
          </p:cNvSpPr>
          <p:nvPr>
            <p:ph type="title"/>
          </p:nvPr>
        </p:nvSpPr>
        <p:spPr>
          <a:xfrm>
            <a:off x="1120624" y="1122807"/>
            <a:ext cx="9954443" cy="4297680"/>
          </a:xfrm>
          <a:noFill/>
          <a:ln>
            <a:noFill/>
          </a:ln>
        </p:spPr>
        <p:txBody>
          <a:bodyPr>
            <a:normAutofit/>
          </a:bodyPr>
          <a:lstStyle/>
          <a:p>
            <a:pPr algn="ctr"/>
            <a:r>
              <a:rPr lang="en-CA" sz="6000">
                <a:solidFill>
                  <a:srgbClr val="FFFFFF"/>
                </a:solidFill>
              </a:rPr>
              <a:t>New Introductory Sections</a:t>
            </a:r>
          </a:p>
        </p:txBody>
      </p:sp>
    </p:spTree>
    <p:extLst>
      <p:ext uri="{BB962C8B-B14F-4D97-AF65-F5344CB8AC3E}">
        <p14:creationId xmlns:p14="http://schemas.microsoft.com/office/powerpoint/2010/main" val="23154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B1A504-F524-4A46-A31E-4B5FFBC4ED6D}"/>
              </a:ext>
            </a:extLst>
          </p:cNvPr>
          <p:cNvSpPr>
            <a:spLocks noGrp="1"/>
          </p:cNvSpPr>
          <p:nvPr>
            <p:ph type="title"/>
          </p:nvPr>
        </p:nvSpPr>
        <p:spPr>
          <a:xfrm>
            <a:off x="640079" y="2053641"/>
            <a:ext cx="3669161" cy="2760098"/>
          </a:xfrm>
        </p:spPr>
        <p:txBody>
          <a:bodyPr>
            <a:normAutofit/>
          </a:bodyPr>
          <a:lstStyle/>
          <a:p>
            <a:r>
              <a:rPr lang="en-CA" b="1">
                <a:solidFill>
                  <a:srgbClr val="FFFFFF"/>
                </a:solidFill>
              </a:rPr>
              <a:t>Safety Effects of Traffic Control Devices</a:t>
            </a:r>
          </a:p>
        </p:txBody>
      </p:sp>
      <p:sp>
        <p:nvSpPr>
          <p:cNvPr id="3" name="Content Placeholder 2">
            <a:extLst>
              <a:ext uri="{FF2B5EF4-FFF2-40B4-BE49-F238E27FC236}">
                <a16:creationId xmlns:a16="http://schemas.microsoft.com/office/drawing/2014/main" id="{90F0CAEA-02A2-47F6-A669-03B8C68B6E05}"/>
              </a:ext>
            </a:extLst>
          </p:cNvPr>
          <p:cNvSpPr>
            <a:spLocks noGrp="1"/>
          </p:cNvSpPr>
          <p:nvPr>
            <p:ph idx="1"/>
          </p:nvPr>
        </p:nvSpPr>
        <p:spPr>
          <a:xfrm>
            <a:off x="6090574" y="801866"/>
            <a:ext cx="5538008" cy="5230634"/>
          </a:xfrm>
        </p:spPr>
        <p:txBody>
          <a:bodyPr anchor="ctr">
            <a:normAutofit/>
          </a:bodyPr>
          <a:lstStyle/>
          <a:p>
            <a:r>
              <a:rPr lang="en-CA" sz="2400" dirty="0">
                <a:solidFill>
                  <a:srgbClr val="000000"/>
                </a:solidFill>
              </a:rPr>
              <a:t>National Policy Context: Road Safety Vision 2025</a:t>
            </a:r>
          </a:p>
          <a:p>
            <a:r>
              <a:rPr lang="en-CA" sz="2400" dirty="0">
                <a:solidFill>
                  <a:srgbClr val="000000"/>
                </a:solidFill>
              </a:rPr>
              <a:t>Impacts of Traffic Control Devices (TCD) on Road Safety</a:t>
            </a:r>
          </a:p>
          <a:p>
            <a:r>
              <a:rPr lang="en-CA" sz="2400" dirty="0">
                <a:solidFill>
                  <a:srgbClr val="000000"/>
                </a:solidFill>
              </a:rPr>
              <a:t>How safety is measured</a:t>
            </a:r>
          </a:p>
          <a:p>
            <a:r>
              <a:rPr lang="en-CA" sz="2400" dirty="0">
                <a:solidFill>
                  <a:srgbClr val="000000"/>
                </a:solidFill>
              </a:rPr>
              <a:t>Introduction to Safety Performance Functions and Collision Modification Factors</a:t>
            </a:r>
          </a:p>
          <a:p>
            <a:r>
              <a:rPr lang="en-CA" sz="2400" dirty="0">
                <a:solidFill>
                  <a:srgbClr val="000000"/>
                </a:solidFill>
              </a:rPr>
              <a:t>Road Safety Management Process (how safety is considered in making decisions)</a:t>
            </a:r>
          </a:p>
          <a:p>
            <a:r>
              <a:rPr lang="en-CA" sz="2400" dirty="0">
                <a:solidFill>
                  <a:srgbClr val="000000"/>
                </a:solidFill>
              </a:rPr>
              <a:t>Relationship between TCD compliance, warrants and safety performance</a:t>
            </a:r>
          </a:p>
        </p:txBody>
      </p:sp>
      <p:pic>
        <p:nvPicPr>
          <p:cNvPr id="7" name="Picture 6" descr="C:\Users\User\Documents\Promotion\TranSafe Consulting Ltd. Logo.jpg">
            <a:extLst>
              <a:ext uri="{FF2B5EF4-FFF2-40B4-BE49-F238E27FC236}">
                <a16:creationId xmlns:a16="http://schemas.microsoft.com/office/drawing/2014/main" id="{965DA199-DE3E-4FEF-A0D9-AAF1D9184BE1}"/>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50349" y="6056134"/>
            <a:ext cx="2659941" cy="620961"/>
          </a:xfrm>
          <a:prstGeom prst="rect">
            <a:avLst/>
          </a:prstGeom>
          <a:noFill/>
          <a:ln>
            <a:noFill/>
          </a:ln>
        </p:spPr>
      </p:pic>
    </p:spTree>
    <p:extLst>
      <p:ext uri="{BB962C8B-B14F-4D97-AF65-F5344CB8AC3E}">
        <p14:creationId xmlns:p14="http://schemas.microsoft.com/office/powerpoint/2010/main" val="42082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A504-F524-4A46-A31E-4B5FFBC4ED6D}"/>
              </a:ext>
            </a:extLst>
          </p:cNvPr>
          <p:cNvSpPr>
            <a:spLocks noGrp="1"/>
          </p:cNvSpPr>
          <p:nvPr>
            <p:ph type="title"/>
          </p:nvPr>
        </p:nvSpPr>
        <p:spPr>
          <a:xfrm>
            <a:off x="655320" y="365125"/>
            <a:ext cx="5120114" cy="1692794"/>
          </a:xfrm>
        </p:spPr>
        <p:txBody>
          <a:bodyPr>
            <a:normAutofit/>
          </a:bodyPr>
          <a:lstStyle/>
          <a:p>
            <a:r>
              <a:rPr lang="en-CA" b="1"/>
              <a:t>Road Users</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0CAEA-02A2-47F6-A669-03B8C68B6E05}"/>
              </a:ext>
            </a:extLst>
          </p:cNvPr>
          <p:cNvSpPr>
            <a:spLocks noGrp="1"/>
          </p:cNvSpPr>
          <p:nvPr>
            <p:ph idx="1"/>
          </p:nvPr>
        </p:nvSpPr>
        <p:spPr>
          <a:xfrm>
            <a:off x="655321" y="2575034"/>
            <a:ext cx="5120113" cy="3462228"/>
          </a:xfrm>
        </p:spPr>
        <p:txBody>
          <a:bodyPr>
            <a:noAutofit/>
          </a:bodyPr>
          <a:lstStyle/>
          <a:p>
            <a:r>
              <a:rPr lang="en-CA" sz="4000" dirty="0"/>
              <a:t>Road user limitations</a:t>
            </a:r>
          </a:p>
          <a:p>
            <a:r>
              <a:rPr lang="en-CA" sz="4000" dirty="0"/>
              <a:t>Traffic control device needs of:</a:t>
            </a:r>
          </a:p>
          <a:p>
            <a:pPr lvl="1"/>
            <a:r>
              <a:rPr lang="en-CA" sz="4000" dirty="0"/>
              <a:t>Aging road users</a:t>
            </a:r>
          </a:p>
          <a:p>
            <a:pPr lvl="1"/>
            <a:r>
              <a:rPr lang="en-CA" sz="4000" dirty="0"/>
              <a:t>Pedestrian </a:t>
            </a:r>
          </a:p>
          <a:p>
            <a:pPr lvl="1"/>
            <a:r>
              <a:rPr lang="en-CA" sz="4000" dirty="0"/>
              <a:t>Cyclists</a:t>
            </a:r>
          </a:p>
          <a:p>
            <a:endParaRPr lang="en-CA" sz="4000" dirty="0"/>
          </a:p>
        </p:txBody>
      </p:sp>
      <p:pic>
        <p:nvPicPr>
          <p:cNvPr id="3074" name="Picture 2" descr="Image result for older pedestrian">
            <a:extLst>
              <a:ext uri="{FF2B5EF4-FFF2-40B4-BE49-F238E27FC236}">
                <a16:creationId xmlns:a16="http://schemas.microsoft.com/office/drawing/2014/main" id="{97D6CB86-167B-4640-8F0C-2B5CAEB11A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84" r="17015"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7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9AEC30-0A2E-4619-8A40-870E828EE75A}"/>
              </a:ext>
            </a:extLst>
          </p:cNvPr>
          <p:cNvSpPr>
            <a:spLocks noGrp="1"/>
          </p:cNvSpPr>
          <p:nvPr>
            <p:ph type="title"/>
          </p:nvPr>
        </p:nvSpPr>
        <p:spPr>
          <a:xfrm>
            <a:off x="1120624" y="1122807"/>
            <a:ext cx="9954443" cy="4297680"/>
          </a:xfrm>
          <a:noFill/>
          <a:ln>
            <a:noFill/>
          </a:ln>
        </p:spPr>
        <p:txBody>
          <a:bodyPr>
            <a:normAutofit/>
          </a:bodyPr>
          <a:lstStyle/>
          <a:p>
            <a:pPr algn="ctr"/>
            <a:r>
              <a:rPr lang="en-CA" sz="6000" dirty="0">
                <a:solidFill>
                  <a:srgbClr val="FFFFFF"/>
                </a:solidFill>
              </a:rPr>
              <a:t>New Structure for Each Device</a:t>
            </a:r>
          </a:p>
        </p:txBody>
      </p:sp>
    </p:spTree>
    <p:extLst>
      <p:ext uri="{BB962C8B-B14F-4D97-AF65-F5344CB8AC3E}">
        <p14:creationId xmlns:p14="http://schemas.microsoft.com/office/powerpoint/2010/main" val="313591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AD407DD4-8AF1-488F-AD52-6DA63F7FA99C}"/>
              </a:ext>
            </a:extLst>
          </p:cNvPr>
          <p:cNvSpPr>
            <a:spLocks noGrp="1"/>
          </p:cNvSpPr>
          <p:nvPr>
            <p:ph type="title"/>
          </p:nvPr>
        </p:nvSpPr>
        <p:spPr>
          <a:xfrm>
            <a:off x="1179226" y="826680"/>
            <a:ext cx="9833548" cy="1325563"/>
          </a:xfrm>
        </p:spPr>
        <p:txBody>
          <a:bodyPr vert="horz" lIns="91440" tIns="45720" rIns="91440" bIns="45720" rtlCol="0">
            <a:normAutofit/>
          </a:bodyPr>
          <a:lstStyle/>
          <a:p>
            <a:pPr algn="ctr"/>
            <a:r>
              <a:rPr lang="en-US" sz="4000" kern="1200">
                <a:solidFill>
                  <a:srgbClr val="FFFFFF"/>
                </a:solidFill>
                <a:latin typeface="+mj-lt"/>
                <a:ea typeface="+mj-ea"/>
                <a:cs typeface="+mj-cs"/>
              </a:rPr>
              <a:t>New Structure and Language</a:t>
            </a:r>
          </a:p>
        </p:txBody>
      </p:sp>
      <p:graphicFrame>
        <p:nvGraphicFramePr>
          <p:cNvPr id="17" name="Content Placeholder 3">
            <a:extLst>
              <a:ext uri="{FF2B5EF4-FFF2-40B4-BE49-F238E27FC236}">
                <a16:creationId xmlns:a16="http://schemas.microsoft.com/office/drawing/2014/main" id="{E24AA712-C3F8-4D34-AF95-09AF0E15639B}"/>
              </a:ext>
            </a:extLst>
          </p:cNvPr>
          <p:cNvGraphicFramePr>
            <a:graphicFrameLocks noGrp="1"/>
          </p:cNvGraphicFramePr>
          <p:nvPr>
            <p:ph idx="1"/>
            <p:extLst>
              <p:ext uri="{D42A27DB-BD31-4B8C-83A1-F6EECF244321}">
                <p14:modId xmlns:p14="http://schemas.microsoft.com/office/powerpoint/2010/main" val="283276840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49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1" name="Rectangle 30">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939E11-A43B-4189-98CA-AF645ACBCF74}"/>
              </a:ext>
            </a:extLst>
          </p:cNvPr>
          <p:cNvPicPr>
            <a:picLocks noChangeAspect="1"/>
          </p:cNvPicPr>
          <p:nvPr/>
        </p:nvPicPr>
        <p:blipFill>
          <a:blip r:embed="rId2"/>
          <a:stretch>
            <a:fillRect/>
          </a:stretch>
        </p:blipFill>
        <p:spPr>
          <a:xfrm>
            <a:off x="348456" y="243840"/>
            <a:ext cx="11347057" cy="3687794"/>
          </a:xfrm>
          <a:prstGeom prst="rect">
            <a:avLst/>
          </a:prstGeom>
        </p:spPr>
      </p:pic>
      <p:sp>
        <p:nvSpPr>
          <p:cNvPr id="2" name="Title 1"/>
          <p:cNvSpPr>
            <a:spLocks noGrp="1"/>
          </p:cNvSpPr>
          <p:nvPr>
            <p:ph type="title"/>
          </p:nvPr>
        </p:nvSpPr>
        <p:spPr>
          <a:xfrm>
            <a:off x="707010" y="4502330"/>
            <a:ext cx="11119229" cy="1654630"/>
          </a:xfrm>
        </p:spPr>
        <p:txBody>
          <a:bodyPr vert="horz" lIns="91440" tIns="45720" rIns="91440" bIns="45720" rtlCol="0" anchor="b">
            <a:normAutofit/>
          </a:bodyPr>
          <a:lstStyle/>
          <a:p>
            <a:pPr algn="ctr"/>
            <a:r>
              <a:rPr lang="en-US" sz="3600" b="1" kern="1200" dirty="0">
                <a:solidFill>
                  <a:schemeClr val="bg1"/>
                </a:solidFill>
                <a:latin typeface="+mj-lt"/>
                <a:ea typeface="+mj-ea"/>
                <a:cs typeface="+mj-cs"/>
              </a:rPr>
              <a:t>Example #1:</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School Crosswalk Ahead (WC-16)</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Existing Structure</a:t>
            </a:r>
          </a:p>
        </p:txBody>
      </p:sp>
    </p:spTree>
    <p:extLst>
      <p:ext uri="{BB962C8B-B14F-4D97-AF65-F5344CB8AC3E}">
        <p14:creationId xmlns:p14="http://schemas.microsoft.com/office/powerpoint/2010/main" val="352404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a:solidFill>
                  <a:srgbClr val="FFFFFF"/>
                </a:solidFill>
                <a:latin typeface="+mj-lt"/>
                <a:ea typeface="+mj-ea"/>
                <a:cs typeface="+mj-cs"/>
              </a:rPr>
              <a:t>Example #1: School Crosswalk Ahead (WC-16)</a:t>
            </a:r>
            <a:br>
              <a:rPr lang="en-US" sz="2200" b="1" kern="1200">
                <a:solidFill>
                  <a:srgbClr val="FFFFFF"/>
                </a:solidFill>
                <a:latin typeface="+mj-lt"/>
                <a:ea typeface="+mj-ea"/>
                <a:cs typeface="+mj-cs"/>
              </a:rPr>
            </a:br>
            <a:r>
              <a:rPr lang="en-US" sz="2200" b="1" kern="1200">
                <a:solidFill>
                  <a:srgbClr val="FFFFFF"/>
                </a:solidFill>
                <a:latin typeface="+mj-lt"/>
                <a:ea typeface="+mj-ea"/>
                <a:cs typeface="+mj-cs"/>
              </a:rPr>
              <a:t>New Structure</a:t>
            </a:r>
          </a:p>
        </p:txBody>
      </p:sp>
      <p:pic>
        <p:nvPicPr>
          <p:cNvPr id="3" name="Picture 2">
            <a:extLst>
              <a:ext uri="{FF2B5EF4-FFF2-40B4-BE49-F238E27FC236}">
                <a16:creationId xmlns:a16="http://schemas.microsoft.com/office/drawing/2014/main" id="{A19786D0-9F57-4133-A7FE-5AA481AC340B}"/>
              </a:ext>
            </a:extLst>
          </p:cNvPr>
          <p:cNvPicPr>
            <a:picLocks noChangeAspect="1"/>
          </p:cNvPicPr>
          <p:nvPr/>
        </p:nvPicPr>
        <p:blipFill rotWithShape="1">
          <a:blip r:embed="rId2"/>
          <a:srcRect l="2105"/>
          <a:stretch/>
        </p:blipFill>
        <p:spPr>
          <a:xfrm>
            <a:off x="3564775" y="840509"/>
            <a:ext cx="8357054" cy="4700842"/>
          </a:xfrm>
          <a:prstGeom prst="rect">
            <a:avLst/>
          </a:prstGeom>
        </p:spPr>
      </p:pic>
    </p:spTree>
    <p:extLst>
      <p:ext uri="{BB962C8B-B14F-4D97-AF65-F5344CB8AC3E}">
        <p14:creationId xmlns:p14="http://schemas.microsoft.com/office/powerpoint/2010/main" val="307477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23">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ell phone&#10;&#10;Description generated with high confidence">
            <a:extLst>
              <a:ext uri="{FF2B5EF4-FFF2-40B4-BE49-F238E27FC236}">
                <a16:creationId xmlns:a16="http://schemas.microsoft.com/office/drawing/2014/main" id="{518B66A2-E718-426B-A5A4-1A219B9846F4}"/>
              </a:ext>
            </a:extLst>
          </p:cNvPr>
          <p:cNvPicPr>
            <a:picLocks noChangeAspect="1"/>
          </p:cNvPicPr>
          <p:nvPr/>
        </p:nvPicPr>
        <p:blipFill>
          <a:blip r:embed="rId3"/>
          <a:stretch>
            <a:fillRect/>
          </a:stretch>
        </p:blipFill>
        <p:spPr>
          <a:xfrm>
            <a:off x="723230" y="377952"/>
            <a:ext cx="11017960" cy="3718560"/>
          </a:xfrm>
          <a:prstGeom prst="rect">
            <a:avLst/>
          </a:prstGeom>
        </p:spPr>
      </p:pic>
      <p:sp>
        <p:nvSpPr>
          <p:cNvPr id="2" name="Title 1"/>
          <p:cNvSpPr>
            <a:spLocks noGrp="1"/>
          </p:cNvSpPr>
          <p:nvPr>
            <p:ph type="title"/>
          </p:nvPr>
        </p:nvSpPr>
        <p:spPr>
          <a:xfrm>
            <a:off x="723230" y="4946773"/>
            <a:ext cx="10765410" cy="1207269"/>
          </a:xfrm>
        </p:spPr>
        <p:txBody>
          <a:bodyPr vert="horz" lIns="91440" tIns="45720" rIns="91440" bIns="45720" rtlCol="0" anchor="b">
            <a:noAutofit/>
          </a:bodyPr>
          <a:lstStyle/>
          <a:p>
            <a:pPr algn="ctr"/>
            <a:r>
              <a:rPr lang="en-US" sz="3600" b="1" kern="1200" dirty="0">
                <a:solidFill>
                  <a:schemeClr val="bg1"/>
                </a:solidFill>
                <a:latin typeface="+mj-lt"/>
                <a:ea typeface="+mj-ea"/>
                <a:cs typeface="+mj-cs"/>
              </a:rPr>
              <a:t>Example #2: </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Fallen Rock (WC-6)</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Existing Structure</a:t>
            </a:r>
          </a:p>
        </p:txBody>
      </p:sp>
    </p:spTree>
    <p:extLst>
      <p:ext uri="{BB962C8B-B14F-4D97-AF65-F5344CB8AC3E}">
        <p14:creationId xmlns:p14="http://schemas.microsoft.com/office/powerpoint/2010/main" val="114232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Example #2: Fallen Rock (WC-6)</a:t>
            </a:r>
            <a:br>
              <a:rPr lang="en-US" sz="2600" b="1" kern="1200">
                <a:solidFill>
                  <a:srgbClr val="FFFFFF"/>
                </a:solidFill>
                <a:latin typeface="+mj-lt"/>
                <a:ea typeface="+mj-ea"/>
                <a:cs typeface="+mj-cs"/>
              </a:rPr>
            </a:br>
            <a:r>
              <a:rPr lang="en-US" sz="2600" b="1" kern="1200">
                <a:solidFill>
                  <a:srgbClr val="FFFFFF"/>
                </a:solidFill>
                <a:latin typeface="+mj-lt"/>
                <a:ea typeface="+mj-ea"/>
                <a:cs typeface="+mj-cs"/>
              </a:rPr>
              <a:t>New Structure</a:t>
            </a:r>
          </a:p>
        </p:txBody>
      </p:sp>
      <p:pic>
        <p:nvPicPr>
          <p:cNvPr id="3" name="Picture 2">
            <a:extLst>
              <a:ext uri="{FF2B5EF4-FFF2-40B4-BE49-F238E27FC236}">
                <a16:creationId xmlns:a16="http://schemas.microsoft.com/office/drawing/2014/main" id="{8E359ED2-E2CA-4C52-9A2D-B6229296E659}"/>
              </a:ext>
            </a:extLst>
          </p:cNvPr>
          <p:cNvPicPr>
            <a:picLocks noChangeAspect="1"/>
          </p:cNvPicPr>
          <p:nvPr/>
        </p:nvPicPr>
        <p:blipFill>
          <a:blip r:embed="rId3"/>
          <a:stretch>
            <a:fillRect/>
          </a:stretch>
        </p:blipFill>
        <p:spPr>
          <a:xfrm>
            <a:off x="3491344" y="707554"/>
            <a:ext cx="8540599" cy="5380577"/>
          </a:xfrm>
          <a:prstGeom prst="rect">
            <a:avLst/>
          </a:prstGeom>
        </p:spPr>
      </p:pic>
    </p:spTree>
    <p:extLst>
      <p:ext uri="{BB962C8B-B14F-4D97-AF65-F5344CB8AC3E}">
        <p14:creationId xmlns:p14="http://schemas.microsoft.com/office/powerpoint/2010/main" val="28652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44F92-ADF3-4986-AD60-1FB62E9E778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Acknowledgements</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cima engineering">
            <a:extLst>
              <a:ext uri="{FF2B5EF4-FFF2-40B4-BE49-F238E27FC236}">
                <a16:creationId xmlns:a16="http://schemas.microsoft.com/office/drawing/2014/main" id="{A64D0F11-CA8C-4F75-B71A-80BFC57CD4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494242" y="2951701"/>
            <a:ext cx="5455917" cy="2509721"/>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Transportation association of canada">
            <a:extLst>
              <a:ext uri="{FF2B5EF4-FFF2-40B4-BE49-F238E27FC236}">
                <a16:creationId xmlns:a16="http://schemas.microsoft.com/office/drawing/2014/main" id="{8F2C419E-869B-4E7B-BF33-5A7F57ADD5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398" y="3517751"/>
            <a:ext cx="5455917" cy="13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0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54BA1F5-9B92-4741-9EB8-BB0FF2652C05}"/>
              </a:ext>
            </a:extLst>
          </p:cNvPr>
          <p:cNvSpPr>
            <a:spLocks noGrp="1"/>
          </p:cNvSpPr>
          <p:nvPr>
            <p:ph type="title"/>
          </p:nvPr>
        </p:nvSpPr>
        <p:spPr>
          <a:xfrm>
            <a:off x="535020" y="685800"/>
            <a:ext cx="2780271" cy="5105400"/>
          </a:xfrm>
        </p:spPr>
        <p:txBody>
          <a:bodyPr>
            <a:normAutofit/>
          </a:bodyPr>
          <a:lstStyle/>
          <a:p>
            <a:r>
              <a:rPr lang="en-CA" sz="3700" b="1">
                <a:solidFill>
                  <a:srgbClr val="FFFFFF"/>
                </a:solidFill>
              </a:rPr>
              <a:t>Signs with “Must” Requirements</a:t>
            </a:r>
          </a:p>
        </p:txBody>
      </p:sp>
      <p:graphicFrame>
        <p:nvGraphicFramePr>
          <p:cNvPr id="22" name="Content Placeholder 2">
            <a:extLst>
              <a:ext uri="{FF2B5EF4-FFF2-40B4-BE49-F238E27FC236}">
                <a16:creationId xmlns:a16="http://schemas.microsoft.com/office/drawing/2014/main" id="{528A32C4-C291-4022-839C-D8077722E52D}"/>
              </a:ext>
            </a:extLst>
          </p:cNvPr>
          <p:cNvGraphicFramePr>
            <a:graphicFrameLocks noGrp="1"/>
          </p:cNvGraphicFramePr>
          <p:nvPr>
            <p:ph idx="1"/>
            <p:extLst>
              <p:ext uri="{D42A27DB-BD31-4B8C-83A1-F6EECF244321}">
                <p14:modId xmlns:p14="http://schemas.microsoft.com/office/powerpoint/2010/main" val="1949357688"/>
              </p:ext>
            </p:extLst>
          </p:nvPr>
        </p:nvGraphicFramePr>
        <p:xfrm>
          <a:off x="5010150" y="685800"/>
          <a:ext cx="6950941"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33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54BA1F5-9B92-4741-9EB8-BB0FF2652C05}"/>
              </a:ext>
            </a:extLst>
          </p:cNvPr>
          <p:cNvSpPr>
            <a:spLocks noGrp="1"/>
          </p:cNvSpPr>
          <p:nvPr>
            <p:ph type="title"/>
          </p:nvPr>
        </p:nvSpPr>
        <p:spPr>
          <a:xfrm>
            <a:off x="535020" y="685800"/>
            <a:ext cx="2780271" cy="5105400"/>
          </a:xfrm>
        </p:spPr>
        <p:txBody>
          <a:bodyPr>
            <a:normAutofit/>
          </a:bodyPr>
          <a:lstStyle/>
          <a:p>
            <a:r>
              <a:rPr lang="en-CA" sz="3700" b="1">
                <a:solidFill>
                  <a:srgbClr val="FFFFFF"/>
                </a:solidFill>
              </a:rPr>
              <a:t>Signs with “Must” Requirements (cont’d)</a:t>
            </a:r>
          </a:p>
        </p:txBody>
      </p:sp>
      <p:graphicFrame>
        <p:nvGraphicFramePr>
          <p:cNvPr id="5" name="Content Placeholder 2">
            <a:extLst>
              <a:ext uri="{FF2B5EF4-FFF2-40B4-BE49-F238E27FC236}">
                <a16:creationId xmlns:a16="http://schemas.microsoft.com/office/drawing/2014/main" id="{0B75676F-3284-4F3B-B7FD-B4533730E12B}"/>
              </a:ext>
            </a:extLst>
          </p:cNvPr>
          <p:cNvGraphicFramePr>
            <a:graphicFrameLocks noGrp="1"/>
          </p:cNvGraphicFramePr>
          <p:nvPr>
            <p:ph idx="1"/>
            <p:extLst>
              <p:ext uri="{D42A27DB-BD31-4B8C-83A1-F6EECF244321}">
                <p14:modId xmlns:p14="http://schemas.microsoft.com/office/powerpoint/2010/main" val="164815302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80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9AEC30-0A2E-4619-8A40-870E828EE75A}"/>
              </a:ext>
            </a:extLst>
          </p:cNvPr>
          <p:cNvSpPr>
            <a:spLocks noGrp="1"/>
          </p:cNvSpPr>
          <p:nvPr>
            <p:ph type="title"/>
          </p:nvPr>
        </p:nvSpPr>
        <p:spPr>
          <a:xfrm>
            <a:off x="1120624" y="1122807"/>
            <a:ext cx="9954443" cy="4297680"/>
          </a:xfrm>
          <a:noFill/>
          <a:ln>
            <a:noFill/>
          </a:ln>
        </p:spPr>
        <p:txBody>
          <a:bodyPr>
            <a:normAutofit/>
          </a:bodyPr>
          <a:lstStyle/>
          <a:p>
            <a:pPr algn="ctr"/>
            <a:r>
              <a:rPr lang="en-CA" sz="6000" dirty="0">
                <a:solidFill>
                  <a:srgbClr val="FFFFFF"/>
                </a:solidFill>
              </a:rPr>
              <a:t>New Detailed Guidance for Warning Signs</a:t>
            </a:r>
          </a:p>
        </p:txBody>
      </p:sp>
    </p:spTree>
    <p:extLst>
      <p:ext uri="{BB962C8B-B14F-4D97-AF65-F5344CB8AC3E}">
        <p14:creationId xmlns:p14="http://schemas.microsoft.com/office/powerpoint/2010/main" val="270026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802" y="95662"/>
            <a:ext cx="10515600" cy="1325563"/>
          </a:xfrm>
        </p:spPr>
        <p:txBody>
          <a:bodyPr/>
          <a:lstStyle/>
          <a:p>
            <a:r>
              <a:rPr lang="en-CA" b="1" dirty="0"/>
              <a:t>Approach to Providing Additional Guidance</a:t>
            </a:r>
          </a:p>
        </p:txBody>
      </p:sp>
      <p:sp>
        <p:nvSpPr>
          <p:cNvPr id="7" name="Flowchart: Alternate Process 6"/>
          <p:cNvSpPr/>
          <p:nvPr/>
        </p:nvSpPr>
        <p:spPr>
          <a:xfrm>
            <a:off x="2345870" y="1794486"/>
            <a:ext cx="3763100" cy="9330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1. Is adequate guidance provided in MUTCDC?</a:t>
            </a:r>
          </a:p>
        </p:txBody>
      </p:sp>
      <p:sp>
        <p:nvSpPr>
          <p:cNvPr id="8" name="Flowchart: Decision 7"/>
          <p:cNvSpPr/>
          <p:nvPr/>
        </p:nvSpPr>
        <p:spPr>
          <a:xfrm>
            <a:off x="483636" y="1931435"/>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No</a:t>
            </a:r>
          </a:p>
        </p:txBody>
      </p:sp>
      <p:sp>
        <p:nvSpPr>
          <p:cNvPr id="9" name="Flowchart: Decision 8"/>
          <p:cNvSpPr/>
          <p:nvPr/>
        </p:nvSpPr>
        <p:spPr>
          <a:xfrm>
            <a:off x="6818540" y="1900423"/>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Yes</a:t>
            </a:r>
          </a:p>
        </p:txBody>
      </p:sp>
      <p:cxnSp>
        <p:nvCxnSpPr>
          <p:cNvPr id="11" name="Straight Arrow Connector 10"/>
          <p:cNvCxnSpPr>
            <a:cxnSpLocks/>
            <a:stCxn id="7" idx="1"/>
            <a:endCxn id="8" idx="3"/>
          </p:cNvCxnSpPr>
          <p:nvPr/>
        </p:nvCxnSpPr>
        <p:spPr>
          <a:xfrm flipH="1">
            <a:off x="1621971" y="2261017"/>
            <a:ext cx="723899" cy="1098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7" idx="3"/>
            <a:endCxn id="9" idx="1"/>
          </p:cNvCxnSpPr>
          <p:nvPr/>
        </p:nvCxnSpPr>
        <p:spPr>
          <a:xfrm flipV="1">
            <a:off x="6108970" y="2240991"/>
            <a:ext cx="709570" cy="2002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1052803" y="2612570"/>
            <a:ext cx="0" cy="48460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Flowchart: Alternate Process 16"/>
          <p:cNvSpPr/>
          <p:nvPr/>
        </p:nvSpPr>
        <p:spPr>
          <a:xfrm>
            <a:off x="291829" y="3122639"/>
            <a:ext cx="3531885" cy="6784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2. Is sign “safety-critical”?</a:t>
            </a:r>
          </a:p>
        </p:txBody>
      </p:sp>
      <p:sp>
        <p:nvSpPr>
          <p:cNvPr id="21" name="Flowchart: Decision 20"/>
          <p:cNvSpPr/>
          <p:nvPr/>
        </p:nvSpPr>
        <p:spPr>
          <a:xfrm>
            <a:off x="4353810" y="3122639"/>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No</a:t>
            </a:r>
          </a:p>
        </p:txBody>
      </p:sp>
      <p:cxnSp>
        <p:nvCxnSpPr>
          <p:cNvPr id="22" name="Straight Arrow Connector 21"/>
          <p:cNvCxnSpPr>
            <a:cxnSpLocks/>
          </p:cNvCxnSpPr>
          <p:nvPr/>
        </p:nvCxnSpPr>
        <p:spPr>
          <a:xfrm flipV="1">
            <a:off x="3823715" y="3456592"/>
            <a:ext cx="530095" cy="1535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7956875" y="2225635"/>
            <a:ext cx="530095" cy="1535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5462944" y="3446490"/>
            <a:ext cx="530095" cy="1535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Flowchart: Decision 26"/>
          <p:cNvSpPr/>
          <p:nvPr/>
        </p:nvSpPr>
        <p:spPr>
          <a:xfrm>
            <a:off x="483635" y="4633614"/>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Yes</a:t>
            </a:r>
          </a:p>
        </p:txBody>
      </p:sp>
      <p:cxnSp>
        <p:nvCxnSpPr>
          <p:cNvPr id="28" name="Straight Arrow Connector 27"/>
          <p:cNvCxnSpPr>
            <a:cxnSpLocks/>
            <a:endCxn id="27" idx="0"/>
          </p:cNvCxnSpPr>
          <p:nvPr/>
        </p:nvCxnSpPr>
        <p:spPr>
          <a:xfrm>
            <a:off x="1052803" y="3801054"/>
            <a:ext cx="0" cy="83256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Flowchart: Alternate Process 29"/>
          <p:cNvSpPr/>
          <p:nvPr/>
        </p:nvSpPr>
        <p:spPr>
          <a:xfrm>
            <a:off x="2152065" y="4275527"/>
            <a:ext cx="3528139" cy="13525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3. Is adequate guidance provided in other TAC publications? </a:t>
            </a:r>
          </a:p>
        </p:txBody>
      </p:sp>
      <p:cxnSp>
        <p:nvCxnSpPr>
          <p:cNvPr id="31" name="Straight Arrow Connector 30"/>
          <p:cNvCxnSpPr>
            <a:cxnSpLocks/>
          </p:cNvCxnSpPr>
          <p:nvPr/>
        </p:nvCxnSpPr>
        <p:spPr>
          <a:xfrm flipV="1">
            <a:off x="1621970" y="4958825"/>
            <a:ext cx="530095" cy="1535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6210299" y="4600974"/>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Yes</a:t>
            </a:r>
          </a:p>
        </p:txBody>
      </p:sp>
      <p:cxnSp>
        <p:nvCxnSpPr>
          <p:cNvPr id="33" name="Straight Arrow Connector 32"/>
          <p:cNvCxnSpPr>
            <a:cxnSpLocks/>
          </p:cNvCxnSpPr>
          <p:nvPr/>
        </p:nvCxnSpPr>
        <p:spPr>
          <a:xfrm flipV="1">
            <a:off x="5680204" y="4925320"/>
            <a:ext cx="530095" cy="1535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endCxn id="51" idx="2"/>
          </p:cNvCxnSpPr>
          <p:nvPr/>
        </p:nvCxnSpPr>
        <p:spPr>
          <a:xfrm flipV="1">
            <a:off x="7348634" y="4907117"/>
            <a:ext cx="675524" cy="3124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Flowchart: Decision 35"/>
          <p:cNvSpPr/>
          <p:nvPr/>
        </p:nvSpPr>
        <p:spPr>
          <a:xfrm>
            <a:off x="3195442" y="5910689"/>
            <a:ext cx="1138335" cy="68113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No</a:t>
            </a:r>
          </a:p>
        </p:txBody>
      </p:sp>
      <p:cxnSp>
        <p:nvCxnSpPr>
          <p:cNvPr id="38" name="Straight Arrow Connector 37"/>
          <p:cNvCxnSpPr>
            <a:cxnSpLocks/>
          </p:cNvCxnSpPr>
          <p:nvPr/>
        </p:nvCxnSpPr>
        <p:spPr>
          <a:xfrm>
            <a:off x="3764610" y="5628077"/>
            <a:ext cx="0" cy="26789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a:off x="8486970" y="1771445"/>
            <a:ext cx="2619180" cy="93909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Leave as is, minor edits</a:t>
            </a:r>
          </a:p>
        </p:txBody>
      </p:sp>
      <p:sp>
        <p:nvSpPr>
          <p:cNvPr id="47" name="Flowchart: Connector 46"/>
          <p:cNvSpPr/>
          <p:nvPr/>
        </p:nvSpPr>
        <p:spPr>
          <a:xfrm>
            <a:off x="6002998" y="2903760"/>
            <a:ext cx="3366796" cy="116315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Develop “basic” warrant</a:t>
            </a:r>
          </a:p>
        </p:txBody>
      </p:sp>
      <p:sp>
        <p:nvSpPr>
          <p:cNvPr id="49" name="Flowchart: Connector 48"/>
          <p:cNvSpPr/>
          <p:nvPr/>
        </p:nvSpPr>
        <p:spPr>
          <a:xfrm>
            <a:off x="5251650" y="5568148"/>
            <a:ext cx="3594440" cy="116315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Develop “detailed” warrant</a:t>
            </a:r>
          </a:p>
        </p:txBody>
      </p:sp>
      <p:cxnSp>
        <p:nvCxnSpPr>
          <p:cNvPr id="50" name="Straight Arrow Connector 49"/>
          <p:cNvCxnSpPr>
            <a:cxnSpLocks/>
            <a:stCxn id="36" idx="3"/>
          </p:cNvCxnSpPr>
          <p:nvPr/>
        </p:nvCxnSpPr>
        <p:spPr>
          <a:xfrm flipV="1">
            <a:off x="4333777" y="6251256"/>
            <a:ext cx="917873" cy="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Flowchart: Connector 50"/>
          <p:cNvSpPr/>
          <p:nvPr/>
        </p:nvSpPr>
        <p:spPr>
          <a:xfrm>
            <a:off x="8024158" y="4057705"/>
            <a:ext cx="3594440" cy="16988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Provide summary, link to publication in MUTCDC</a:t>
            </a:r>
          </a:p>
        </p:txBody>
      </p:sp>
      <p:sp>
        <p:nvSpPr>
          <p:cNvPr id="3" name="TextBox 2"/>
          <p:cNvSpPr txBox="1"/>
          <p:nvPr/>
        </p:nvSpPr>
        <p:spPr>
          <a:xfrm>
            <a:off x="2922585" y="1491664"/>
            <a:ext cx="2924968" cy="369332"/>
          </a:xfrm>
          <a:prstGeom prst="rect">
            <a:avLst/>
          </a:prstGeom>
          <a:noFill/>
        </p:spPr>
        <p:txBody>
          <a:bodyPr wrap="none" rtlCol="0">
            <a:spAutoFit/>
          </a:bodyPr>
          <a:lstStyle/>
          <a:p>
            <a:r>
              <a:rPr lang="en-CA" dirty="0"/>
              <a:t>FOR EACH SIGN, START HERE:</a:t>
            </a:r>
          </a:p>
        </p:txBody>
      </p:sp>
    </p:spTree>
    <p:extLst>
      <p:ext uri="{BB962C8B-B14F-4D97-AF65-F5344CB8AC3E}">
        <p14:creationId xmlns:p14="http://schemas.microsoft.com/office/powerpoint/2010/main" val="24972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CA" sz="3700" b="1">
                <a:solidFill>
                  <a:srgbClr val="FFFFFF"/>
                </a:solidFill>
              </a:rPr>
              <a:t>Signs for which Detailed Guidance/Revisions were Prepared (Application or Implementation Guidance)</a:t>
            </a:r>
          </a:p>
        </p:txBody>
      </p:sp>
      <p:sp>
        <p:nvSpPr>
          <p:cNvPr id="3" name="Content Placeholder 2"/>
          <p:cNvSpPr>
            <a:spLocks noGrp="1"/>
          </p:cNvSpPr>
          <p:nvPr>
            <p:ph idx="1"/>
          </p:nvPr>
        </p:nvSpPr>
        <p:spPr>
          <a:xfrm>
            <a:off x="1179226" y="3092970"/>
            <a:ext cx="10246156" cy="2693976"/>
          </a:xfrm>
        </p:spPr>
        <p:txBody>
          <a:bodyPr>
            <a:noAutofit/>
          </a:bodyPr>
          <a:lstStyle/>
          <a:p>
            <a:pPr marL="514350" indent="-514350">
              <a:buFont typeface="+mj-lt"/>
              <a:buAutoNum type="arabicPeriod"/>
            </a:pPr>
            <a:r>
              <a:rPr lang="en-CA" sz="2400" dirty="0">
                <a:solidFill>
                  <a:srgbClr val="000000"/>
                </a:solidFill>
              </a:rPr>
              <a:t>Single Turn and Curve (WA-1, WA-2, WA-3, WA-4, WA-5)</a:t>
            </a:r>
          </a:p>
          <a:p>
            <a:pPr marL="514350" indent="-514350">
              <a:buFont typeface="+mj-lt"/>
              <a:buAutoNum type="arabicPeriod"/>
            </a:pPr>
            <a:r>
              <a:rPr lang="en-CA" sz="2400" dirty="0">
                <a:solidFill>
                  <a:srgbClr val="000000"/>
                </a:solidFill>
              </a:rPr>
              <a:t>Advisory Speed Tab (WA-7S)</a:t>
            </a:r>
          </a:p>
          <a:p>
            <a:pPr marL="514350" indent="-514350">
              <a:buFont typeface="+mj-lt"/>
              <a:buAutoNum type="arabicPeriod"/>
            </a:pPr>
            <a:r>
              <a:rPr lang="en-CA" sz="2400" dirty="0">
                <a:solidFill>
                  <a:srgbClr val="000000"/>
                </a:solidFill>
              </a:rPr>
              <a:t>Checkerboard (WA-8)</a:t>
            </a:r>
          </a:p>
          <a:p>
            <a:pPr marL="514350" indent="-514350">
              <a:buFont typeface="+mj-lt"/>
              <a:buAutoNum type="arabicPeriod"/>
            </a:pPr>
            <a:r>
              <a:rPr lang="en-CA" sz="2400" dirty="0">
                <a:solidFill>
                  <a:srgbClr val="000000"/>
                </a:solidFill>
              </a:rPr>
              <a:t>Concealed Road Signs (WA-11, WA-12, WA-13, WA-14, WA-15)</a:t>
            </a:r>
          </a:p>
          <a:p>
            <a:pPr marL="514350" indent="-514350">
              <a:buFont typeface="+mj-lt"/>
              <a:buAutoNum type="arabicPeriod"/>
            </a:pPr>
            <a:r>
              <a:rPr lang="en-CA" sz="2400" dirty="0">
                <a:solidFill>
                  <a:srgbClr val="000000"/>
                </a:solidFill>
              </a:rPr>
              <a:t>Road Narrow/Narrow Structure (WA-23, WA-24)</a:t>
            </a:r>
          </a:p>
          <a:p>
            <a:pPr marL="514350" indent="-514350">
              <a:buFont typeface="+mj-lt"/>
              <a:buAutoNum type="arabicPeriod"/>
            </a:pPr>
            <a:r>
              <a:rPr lang="en-CA" sz="2400" dirty="0">
                <a:solidFill>
                  <a:srgbClr val="000000"/>
                </a:solidFill>
              </a:rPr>
              <a:t>Stop, Yield, Roundabout and Signal Ahead Signs (WB-1, WB-2, WA-39, WB-4)</a:t>
            </a:r>
          </a:p>
          <a:p>
            <a:pPr marL="514350" indent="-514350">
              <a:buFont typeface="+mj-lt"/>
              <a:buAutoNum type="arabicPeriod"/>
            </a:pPr>
            <a:r>
              <a:rPr lang="en-CA" sz="2400" dirty="0">
                <a:solidFill>
                  <a:srgbClr val="000000"/>
                </a:solidFill>
              </a:rPr>
              <a:t>Prepare to Stop (WB-5)</a:t>
            </a:r>
          </a:p>
          <a:p>
            <a:endParaRPr lang="en-CA" sz="2400" dirty="0">
              <a:solidFill>
                <a:srgbClr val="000000"/>
              </a:solidFill>
            </a:endParaRPr>
          </a:p>
          <a:p>
            <a:endParaRPr lang="en-CA" sz="2400" dirty="0">
              <a:solidFill>
                <a:srgbClr val="000000"/>
              </a:solidFill>
            </a:endParaRPr>
          </a:p>
          <a:p>
            <a:endParaRPr lang="en-CA" sz="2400" dirty="0">
              <a:solidFill>
                <a:srgbClr val="000000"/>
              </a:solidFill>
            </a:endParaRPr>
          </a:p>
          <a:p>
            <a:endParaRPr lang="en-CA" sz="2400" dirty="0">
              <a:solidFill>
                <a:srgbClr val="000000"/>
              </a:solidFill>
            </a:endParaRPr>
          </a:p>
          <a:p>
            <a:endParaRPr lang="en-CA" sz="2400" dirty="0">
              <a:solidFill>
                <a:srgbClr val="000000"/>
              </a:solidFill>
            </a:endParaRPr>
          </a:p>
        </p:txBody>
      </p:sp>
      <p:pic>
        <p:nvPicPr>
          <p:cNvPr id="6" name="Picture 5" descr="C:\Users\User\Documents\Promotion\TranSafe Consulting Ltd. Logo.jpg">
            <a:extLst>
              <a:ext uri="{FF2B5EF4-FFF2-40B4-BE49-F238E27FC236}">
                <a16:creationId xmlns:a16="http://schemas.microsoft.com/office/drawing/2014/main" id="{FCDEBA93-AB39-435A-81A0-D2D602C104B1}"/>
              </a:ext>
            </a:extLst>
          </p:cNvPr>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98034" y="6125980"/>
            <a:ext cx="2659941" cy="644595"/>
          </a:xfrm>
          <a:prstGeom prst="rect">
            <a:avLst/>
          </a:prstGeom>
          <a:noFill/>
          <a:ln>
            <a:noFill/>
          </a:ln>
        </p:spPr>
      </p:pic>
    </p:spTree>
    <p:extLst>
      <p:ext uri="{BB962C8B-B14F-4D97-AF65-F5344CB8AC3E}">
        <p14:creationId xmlns:p14="http://schemas.microsoft.com/office/powerpoint/2010/main" val="792187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5277333" cy="1325563"/>
          </a:xfrm>
        </p:spPr>
        <p:txBody>
          <a:bodyPr>
            <a:normAutofit/>
          </a:bodyPr>
          <a:lstStyle/>
          <a:p>
            <a:r>
              <a:rPr lang="en-CA" b="1"/>
              <a:t>Example of Detailed Warrant Guidance</a:t>
            </a:r>
            <a:endParaRPr lang="en-CA" b="1" dirty="0"/>
          </a:p>
        </p:txBody>
      </p:sp>
      <p:sp>
        <p:nvSpPr>
          <p:cNvPr id="3" name="Content Placeholder 2"/>
          <p:cNvSpPr>
            <a:spLocks noGrp="1"/>
          </p:cNvSpPr>
          <p:nvPr>
            <p:ph idx="1"/>
          </p:nvPr>
        </p:nvSpPr>
        <p:spPr>
          <a:xfrm>
            <a:off x="805543" y="2871982"/>
            <a:ext cx="4558309" cy="3181684"/>
          </a:xfrm>
        </p:spPr>
        <p:txBody>
          <a:bodyPr anchor="t">
            <a:normAutofit/>
          </a:bodyPr>
          <a:lstStyle/>
          <a:p>
            <a:pPr marL="0" indent="0">
              <a:buNone/>
            </a:pPr>
            <a:r>
              <a:rPr lang="en-CA" sz="1800"/>
              <a:t>Concealed Road Signs (WA-11, WA-12, WA-13) </a:t>
            </a:r>
          </a:p>
          <a:p>
            <a:endParaRPr lang="en-CA" sz="1800"/>
          </a:p>
          <a:p>
            <a:endParaRPr lang="en-CA" sz="1800"/>
          </a:p>
          <a:p>
            <a:endParaRPr lang="en-CA" sz="1800"/>
          </a:p>
        </p:txBody>
      </p:sp>
      <p:sp>
        <p:nvSpPr>
          <p:cNvPr id="22" name="Oval 1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12">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6400605" y="3314998"/>
            <a:ext cx="1678881" cy="1882944"/>
          </a:xfrm>
          <a:prstGeom prst="rect">
            <a:avLst/>
          </a:prstGeom>
        </p:spPr>
      </p:pic>
      <p:sp>
        <p:nvSpPr>
          <p:cNvPr id="25" name="Freeform: Shape 16">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9295491" y="297192"/>
            <a:ext cx="2138951" cy="2353443"/>
          </a:xfrm>
          <a:prstGeom prst="rect">
            <a:avLst/>
          </a:prstGeom>
        </p:spPr>
      </p:pic>
      <p:sp>
        <p:nvSpPr>
          <p:cNvPr id="26" name="Freeform: Shape 1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9937387" y="4857750"/>
            <a:ext cx="1697060" cy="1825141"/>
          </a:xfrm>
          <a:prstGeom prst="rect">
            <a:avLst/>
          </a:prstGeom>
        </p:spPr>
      </p:pic>
    </p:spTree>
    <p:extLst>
      <p:ext uri="{BB962C8B-B14F-4D97-AF65-F5344CB8AC3E}">
        <p14:creationId xmlns:p14="http://schemas.microsoft.com/office/powerpoint/2010/main" val="220534253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89" y="441722"/>
            <a:ext cx="11139854" cy="1325563"/>
          </a:xfrm>
        </p:spPr>
        <p:txBody>
          <a:bodyPr>
            <a:normAutofit/>
          </a:bodyPr>
          <a:lstStyle/>
          <a:p>
            <a:pPr algn="ctr"/>
            <a:r>
              <a:rPr lang="en-CA" b="1" dirty="0"/>
              <a:t>Concealed Road Signs (WA-11, WA-12, WA-13) </a:t>
            </a:r>
            <a:br>
              <a:rPr lang="en-CA" dirty="0"/>
            </a:br>
            <a:r>
              <a:rPr lang="en-CA" b="1" dirty="0"/>
              <a:t>Existing Guidance</a:t>
            </a:r>
          </a:p>
        </p:txBody>
      </p:sp>
      <p:sp>
        <p:nvSpPr>
          <p:cNvPr id="3" name="Content Placeholder 2"/>
          <p:cNvSpPr>
            <a:spLocks noGrp="1"/>
          </p:cNvSpPr>
          <p:nvPr>
            <p:ph idx="1"/>
          </p:nvPr>
        </p:nvSpPr>
        <p:spPr>
          <a:xfrm>
            <a:off x="1720789" y="2168534"/>
            <a:ext cx="8838788" cy="874688"/>
          </a:xfrm>
        </p:spPr>
        <p:txBody>
          <a:bodyPr>
            <a:normAutofit/>
          </a:bodyPr>
          <a:lstStyle/>
          <a:p>
            <a:endParaRPr lang="en-CA" sz="3600" dirty="0"/>
          </a:p>
          <a:p>
            <a:endParaRPr lang="en-CA" sz="3600" dirty="0"/>
          </a:p>
          <a:p>
            <a:endParaRPr lang="en-CA" sz="3600" dirty="0"/>
          </a:p>
        </p:txBody>
      </p:sp>
      <p:pic>
        <p:nvPicPr>
          <p:cNvPr id="7" name="Picture 6">
            <a:extLst>
              <a:ext uri="{FF2B5EF4-FFF2-40B4-BE49-F238E27FC236}">
                <a16:creationId xmlns:a16="http://schemas.microsoft.com/office/drawing/2014/main" id="{607AE95F-0C44-4659-BFBB-43DFCB0752B8}"/>
              </a:ext>
            </a:extLst>
          </p:cNvPr>
          <p:cNvPicPr>
            <a:picLocks noChangeAspect="1"/>
          </p:cNvPicPr>
          <p:nvPr/>
        </p:nvPicPr>
        <p:blipFill>
          <a:blip r:embed="rId2"/>
          <a:stretch>
            <a:fillRect/>
          </a:stretch>
        </p:blipFill>
        <p:spPr>
          <a:xfrm>
            <a:off x="900112" y="1943891"/>
            <a:ext cx="10391775" cy="4029075"/>
          </a:xfrm>
          <a:prstGeom prst="rect">
            <a:avLst/>
          </a:prstGeom>
        </p:spPr>
      </p:pic>
    </p:spTree>
    <p:extLst>
      <p:ext uri="{BB962C8B-B14F-4D97-AF65-F5344CB8AC3E}">
        <p14:creationId xmlns:p14="http://schemas.microsoft.com/office/powerpoint/2010/main" val="348947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89" y="117507"/>
            <a:ext cx="11139854" cy="614013"/>
          </a:xfrm>
        </p:spPr>
        <p:txBody>
          <a:bodyPr>
            <a:normAutofit fontScale="90000"/>
          </a:bodyPr>
          <a:lstStyle/>
          <a:p>
            <a:pPr algn="ctr"/>
            <a:r>
              <a:rPr lang="en-CA" b="1" dirty="0"/>
              <a:t>New Detailed Warrant Guidance</a:t>
            </a:r>
          </a:p>
        </p:txBody>
      </p:sp>
      <p:sp>
        <p:nvSpPr>
          <p:cNvPr id="3" name="Content Placeholder 2"/>
          <p:cNvSpPr>
            <a:spLocks noGrp="1"/>
          </p:cNvSpPr>
          <p:nvPr>
            <p:ph idx="1"/>
          </p:nvPr>
        </p:nvSpPr>
        <p:spPr>
          <a:xfrm>
            <a:off x="1720789" y="2168534"/>
            <a:ext cx="8838788" cy="874688"/>
          </a:xfrm>
        </p:spPr>
        <p:txBody>
          <a:bodyPr>
            <a:normAutofit/>
          </a:bodyPr>
          <a:lstStyle/>
          <a:p>
            <a:endParaRPr lang="en-CA" sz="3600" dirty="0"/>
          </a:p>
          <a:p>
            <a:endParaRPr lang="en-CA" sz="3600" dirty="0"/>
          </a:p>
          <a:p>
            <a:endParaRPr lang="en-CA" sz="3600" dirty="0"/>
          </a:p>
        </p:txBody>
      </p:sp>
      <p:pic>
        <p:nvPicPr>
          <p:cNvPr id="5" name="Picture 4">
            <a:extLst>
              <a:ext uri="{FF2B5EF4-FFF2-40B4-BE49-F238E27FC236}">
                <a16:creationId xmlns:a16="http://schemas.microsoft.com/office/drawing/2014/main" id="{7A35E677-EE88-4748-8DF3-A18A4A4FEBE6}"/>
              </a:ext>
            </a:extLst>
          </p:cNvPr>
          <p:cNvPicPr>
            <a:picLocks noChangeAspect="1"/>
          </p:cNvPicPr>
          <p:nvPr/>
        </p:nvPicPr>
        <p:blipFill>
          <a:blip r:embed="rId3"/>
          <a:stretch>
            <a:fillRect/>
          </a:stretch>
        </p:blipFill>
        <p:spPr>
          <a:xfrm>
            <a:off x="763389" y="864630"/>
            <a:ext cx="4630647" cy="5875863"/>
          </a:xfrm>
          <a:prstGeom prst="rect">
            <a:avLst/>
          </a:prstGeom>
        </p:spPr>
      </p:pic>
      <p:pic>
        <p:nvPicPr>
          <p:cNvPr id="6" name="Picture 5">
            <a:extLst>
              <a:ext uri="{FF2B5EF4-FFF2-40B4-BE49-F238E27FC236}">
                <a16:creationId xmlns:a16="http://schemas.microsoft.com/office/drawing/2014/main" id="{383248EA-D04A-44F3-B0E9-127CBEA5173D}"/>
              </a:ext>
            </a:extLst>
          </p:cNvPr>
          <p:cNvPicPr>
            <a:picLocks noChangeAspect="1"/>
          </p:cNvPicPr>
          <p:nvPr/>
        </p:nvPicPr>
        <p:blipFill>
          <a:blip r:embed="rId4"/>
          <a:stretch>
            <a:fillRect/>
          </a:stretch>
        </p:blipFill>
        <p:spPr>
          <a:xfrm>
            <a:off x="6046409" y="926202"/>
            <a:ext cx="5382202" cy="3833367"/>
          </a:xfrm>
          <a:prstGeom prst="rect">
            <a:avLst/>
          </a:prstGeom>
        </p:spPr>
      </p:pic>
    </p:spTree>
    <p:extLst>
      <p:ext uri="{BB962C8B-B14F-4D97-AF65-F5344CB8AC3E}">
        <p14:creationId xmlns:p14="http://schemas.microsoft.com/office/powerpoint/2010/main" val="241763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5DE7-8332-4AF3-94B2-730217A4F0C2}"/>
              </a:ext>
            </a:extLst>
          </p:cNvPr>
          <p:cNvSpPr>
            <a:spLocks noGrp="1"/>
          </p:cNvSpPr>
          <p:nvPr>
            <p:ph type="title"/>
          </p:nvPr>
        </p:nvSpPr>
        <p:spPr>
          <a:xfrm>
            <a:off x="838200" y="567348"/>
            <a:ext cx="10515600" cy="1325563"/>
          </a:xfrm>
        </p:spPr>
        <p:txBody>
          <a:bodyPr>
            <a:normAutofit fontScale="90000"/>
          </a:bodyPr>
          <a:lstStyle/>
          <a:p>
            <a:r>
              <a:rPr lang="en-CA" b="1" dirty="0"/>
              <a:t>Sign Placement – Existing Guidance</a:t>
            </a:r>
            <a:br>
              <a:rPr lang="en-CA" b="1" dirty="0"/>
            </a:br>
            <a:br>
              <a:rPr lang="en-CA" dirty="0"/>
            </a:br>
            <a:endParaRPr lang="en-CA" b="1" dirty="0"/>
          </a:p>
        </p:txBody>
      </p:sp>
      <p:pic>
        <p:nvPicPr>
          <p:cNvPr id="6" name="Picture 5">
            <a:extLst>
              <a:ext uri="{FF2B5EF4-FFF2-40B4-BE49-F238E27FC236}">
                <a16:creationId xmlns:a16="http://schemas.microsoft.com/office/drawing/2014/main" id="{D0FE8056-0702-4FF6-ACF1-A8A72276F0A9}"/>
              </a:ext>
            </a:extLst>
          </p:cNvPr>
          <p:cNvPicPr>
            <a:picLocks noChangeAspect="1"/>
          </p:cNvPicPr>
          <p:nvPr/>
        </p:nvPicPr>
        <p:blipFill>
          <a:blip r:embed="rId2"/>
          <a:stretch>
            <a:fillRect/>
          </a:stretch>
        </p:blipFill>
        <p:spPr>
          <a:xfrm>
            <a:off x="1820467" y="1230129"/>
            <a:ext cx="8850708" cy="4912053"/>
          </a:xfrm>
          <a:prstGeom prst="rect">
            <a:avLst/>
          </a:prstGeom>
        </p:spPr>
      </p:pic>
    </p:spTree>
    <p:extLst>
      <p:ext uri="{BB962C8B-B14F-4D97-AF65-F5344CB8AC3E}">
        <p14:creationId xmlns:p14="http://schemas.microsoft.com/office/powerpoint/2010/main" val="426596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D5DE7-8332-4AF3-94B2-730217A4F0C2}"/>
              </a:ext>
            </a:extLst>
          </p:cNvPr>
          <p:cNvSpPr>
            <a:spLocks noGrp="1"/>
          </p:cNvSpPr>
          <p:nvPr>
            <p:ph type="title"/>
          </p:nvPr>
        </p:nvSpPr>
        <p:spPr>
          <a:xfrm>
            <a:off x="640079" y="2074363"/>
            <a:ext cx="305446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dirty="0">
                <a:solidFill>
                  <a:srgbClr val="FFFFFF"/>
                </a:solidFill>
                <a:latin typeface="+mj-lt"/>
                <a:ea typeface="+mj-ea"/>
                <a:cs typeface="+mj-cs"/>
              </a:rPr>
              <a:t>Sign Placement – New Guidance</a:t>
            </a:r>
            <a:br>
              <a:rPr lang="en-US" sz="2400" b="1" kern="1200" dirty="0">
                <a:solidFill>
                  <a:srgbClr val="FFFFFF"/>
                </a:solidFill>
                <a:latin typeface="+mj-lt"/>
                <a:ea typeface="+mj-ea"/>
                <a:cs typeface="+mj-cs"/>
              </a:rPr>
            </a:br>
            <a:br>
              <a:rPr lang="en-US" sz="2400" kern="1200" dirty="0">
                <a:solidFill>
                  <a:srgbClr val="FFFFFF"/>
                </a:solidFill>
                <a:latin typeface="+mj-lt"/>
                <a:ea typeface="+mj-ea"/>
                <a:cs typeface="+mj-cs"/>
              </a:rPr>
            </a:br>
            <a:endParaRPr lang="en-US" sz="2400" b="1"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F4D36F2B-D923-4576-8CC2-D9DA1CC08887}"/>
              </a:ext>
            </a:extLst>
          </p:cNvPr>
          <p:cNvPicPr>
            <a:picLocks noChangeAspect="1"/>
          </p:cNvPicPr>
          <p:nvPr/>
        </p:nvPicPr>
        <p:blipFill>
          <a:blip r:embed="rId2"/>
          <a:stretch>
            <a:fillRect/>
          </a:stretch>
        </p:blipFill>
        <p:spPr>
          <a:xfrm>
            <a:off x="4156364" y="44986"/>
            <a:ext cx="6936509" cy="6780438"/>
          </a:xfrm>
          <a:prstGeom prst="rect">
            <a:avLst/>
          </a:prstGeom>
        </p:spPr>
      </p:pic>
    </p:spTree>
    <p:extLst>
      <p:ext uri="{BB962C8B-B14F-4D97-AF65-F5344CB8AC3E}">
        <p14:creationId xmlns:p14="http://schemas.microsoft.com/office/powerpoint/2010/main" val="1674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863029" y="1012004"/>
            <a:ext cx="3416158" cy="4795408"/>
          </a:xfrm>
        </p:spPr>
        <p:txBody>
          <a:bodyPr>
            <a:normAutofit/>
          </a:bodyPr>
          <a:lstStyle/>
          <a:p>
            <a:r>
              <a:rPr lang="en-CA" b="1">
                <a:solidFill>
                  <a:srgbClr val="FFFFFF"/>
                </a:solidFill>
              </a:rPr>
              <a:t>Overview</a:t>
            </a:r>
          </a:p>
        </p:txBody>
      </p:sp>
      <p:graphicFrame>
        <p:nvGraphicFramePr>
          <p:cNvPr id="5" name="Content Placeholder 2">
            <a:extLst>
              <a:ext uri="{FF2B5EF4-FFF2-40B4-BE49-F238E27FC236}">
                <a16:creationId xmlns:a16="http://schemas.microsoft.com/office/drawing/2014/main" id="{114E4D3F-505A-478B-95D7-6BA22F3BAF14}"/>
              </a:ext>
            </a:extLst>
          </p:cNvPr>
          <p:cNvGraphicFramePr>
            <a:graphicFrameLocks noGrp="1"/>
          </p:cNvGraphicFramePr>
          <p:nvPr>
            <p:ph idx="1"/>
            <p:extLst>
              <p:ext uri="{D42A27DB-BD31-4B8C-83A1-F6EECF244321}">
                <p14:modId xmlns:p14="http://schemas.microsoft.com/office/powerpoint/2010/main" val="426394609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80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3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D5DE7-8332-4AF3-94B2-730217A4F0C2}"/>
              </a:ext>
            </a:extLst>
          </p:cNvPr>
          <p:cNvSpPr>
            <a:spLocks noGrp="1"/>
          </p:cNvSpPr>
          <p:nvPr>
            <p:ph type="title"/>
          </p:nvPr>
        </p:nvSpPr>
        <p:spPr>
          <a:xfrm>
            <a:off x="640079" y="2074363"/>
            <a:ext cx="2842029"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dirty="0">
                <a:solidFill>
                  <a:srgbClr val="FFFFFF"/>
                </a:solidFill>
                <a:latin typeface="+mj-lt"/>
                <a:ea typeface="+mj-ea"/>
                <a:cs typeface="+mj-cs"/>
              </a:rPr>
              <a:t>Sign Placement – New Guidance (cont’d)</a:t>
            </a:r>
            <a:br>
              <a:rPr lang="en-US" sz="2200" b="1" kern="1200" dirty="0">
                <a:solidFill>
                  <a:srgbClr val="FFFFFF"/>
                </a:solidFill>
                <a:latin typeface="+mj-lt"/>
                <a:ea typeface="+mj-ea"/>
                <a:cs typeface="+mj-cs"/>
              </a:rPr>
            </a:br>
            <a:br>
              <a:rPr lang="en-US" sz="2200" kern="1200" dirty="0">
                <a:solidFill>
                  <a:srgbClr val="FFFFFF"/>
                </a:solidFill>
                <a:latin typeface="+mj-lt"/>
                <a:ea typeface="+mj-ea"/>
                <a:cs typeface="+mj-cs"/>
              </a:rPr>
            </a:br>
            <a:endParaRPr lang="en-US" sz="2200" b="1"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64AFA075-8D4D-4B6E-91FF-9396D9A2B2D6}"/>
              </a:ext>
            </a:extLst>
          </p:cNvPr>
          <p:cNvPicPr>
            <a:picLocks noChangeAspect="1"/>
          </p:cNvPicPr>
          <p:nvPr/>
        </p:nvPicPr>
        <p:blipFill rotWithShape="1">
          <a:blip r:embed="rId2"/>
          <a:srcRect l="2997" r="2382"/>
          <a:stretch/>
        </p:blipFill>
        <p:spPr>
          <a:xfrm>
            <a:off x="3602182" y="1077170"/>
            <a:ext cx="8303491" cy="4566919"/>
          </a:xfrm>
          <a:prstGeom prst="rect">
            <a:avLst/>
          </a:prstGeom>
        </p:spPr>
      </p:pic>
    </p:spTree>
    <p:extLst>
      <p:ext uri="{BB962C8B-B14F-4D97-AF65-F5344CB8AC3E}">
        <p14:creationId xmlns:p14="http://schemas.microsoft.com/office/powerpoint/2010/main" val="174799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yellow sign&#10;&#10;Description generated with very high confidence">
            <a:extLst>
              <a:ext uri="{FF2B5EF4-FFF2-40B4-BE49-F238E27FC236}">
                <a16:creationId xmlns:a16="http://schemas.microsoft.com/office/drawing/2014/main" id="{E4A1C45B-17C7-4753-8CEA-7CFE5D4E5A75}"/>
              </a:ext>
            </a:extLst>
          </p:cNvPr>
          <p:cNvPicPr>
            <a:picLocks noChangeAspect="1"/>
          </p:cNvPicPr>
          <p:nvPr/>
        </p:nvPicPr>
        <p:blipFill>
          <a:blip r:embed="rId2"/>
          <a:stretch>
            <a:fillRect/>
          </a:stretch>
        </p:blipFill>
        <p:spPr>
          <a:xfrm>
            <a:off x="7014113" y="307731"/>
            <a:ext cx="4259777" cy="3997637"/>
          </a:xfrm>
          <a:prstGeom prst="rect">
            <a:avLst/>
          </a:prstGeom>
        </p:spPr>
      </p:pic>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chemeClr val="bg1"/>
                </a:solidFill>
              </a:rPr>
              <a:t>Questions / Discussion</a:t>
            </a:r>
          </a:p>
        </p:txBody>
      </p:sp>
      <p:sp>
        <p:nvSpPr>
          <p:cNvPr id="4" name="TextBox 3">
            <a:extLst>
              <a:ext uri="{FF2B5EF4-FFF2-40B4-BE49-F238E27FC236}">
                <a16:creationId xmlns:a16="http://schemas.microsoft.com/office/drawing/2014/main" id="{B0845D72-2AFB-4B53-8AF0-064B342884E4}"/>
              </a:ext>
            </a:extLst>
          </p:cNvPr>
          <p:cNvSpPr txBox="1"/>
          <p:nvPr/>
        </p:nvSpPr>
        <p:spPr>
          <a:xfrm>
            <a:off x="1602511" y="1821390"/>
            <a:ext cx="3809091" cy="2308324"/>
          </a:xfrm>
          <a:prstGeom prst="rect">
            <a:avLst/>
          </a:prstGeom>
          <a:noFill/>
          <a:ln w="28575">
            <a:solidFill>
              <a:schemeClr val="tx1"/>
            </a:solidFill>
          </a:ln>
        </p:spPr>
        <p:txBody>
          <a:bodyPr wrap="square" rtlCol="0">
            <a:spAutoFit/>
          </a:bodyPr>
          <a:lstStyle/>
          <a:p>
            <a:pPr algn="ctr"/>
            <a:r>
              <a:rPr lang="en-CA" sz="2400" b="1" dirty="0"/>
              <a:t>Raheem Dilgir</a:t>
            </a:r>
          </a:p>
          <a:p>
            <a:pPr algn="ctr"/>
            <a:r>
              <a:rPr lang="en-CA" sz="2400" b="1" dirty="0"/>
              <a:t>TranSafe Consulting Ltd.</a:t>
            </a:r>
          </a:p>
          <a:p>
            <a:pPr algn="ctr"/>
            <a:r>
              <a:rPr lang="en-CA" sz="2400" b="1" dirty="0"/>
              <a:t>(604) 563-9988</a:t>
            </a:r>
          </a:p>
          <a:p>
            <a:pPr algn="ctr"/>
            <a:r>
              <a:rPr lang="en-CA" sz="2400" b="1" dirty="0">
                <a:hlinkClick r:id="rId3"/>
              </a:rPr>
              <a:t>raheem@transafe.ca</a:t>
            </a:r>
            <a:r>
              <a:rPr lang="en-CA" sz="2400" b="1" dirty="0"/>
              <a:t> </a:t>
            </a:r>
          </a:p>
          <a:p>
            <a:pPr algn="ctr"/>
            <a:r>
              <a:rPr lang="en-CA" sz="2400" b="1" dirty="0">
                <a:hlinkClick r:id="rId4"/>
              </a:rPr>
              <a:t>www.transafe.ca</a:t>
            </a:r>
            <a:endParaRPr lang="en-CA" sz="2400" b="1" dirty="0"/>
          </a:p>
          <a:p>
            <a:pPr algn="ctr"/>
            <a:endParaRPr lang="en-CA" sz="2400" dirty="0"/>
          </a:p>
        </p:txBody>
      </p:sp>
      <p:pic>
        <p:nvPicPr>
          <p:cNvPr id="10" name="Picture 9" descr="C:\Users\User\Documents\Promotion\TranSafe Consulting Ltd. Logo.jpg">
            <a:extLst>
              <a:ext uri="{FF2B5EF4-FFF2-40B4-BE49-F238E27FC236}">
                <a16:creationId xmlns:a16="http://schemas.microsoft.com/office/drawing/2014/main" id="{5D8EF303-76F1-4481-8078-118275B90D3B}"/>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104100" y="848617"/>
            <a:ext cx="2659941" cy="644595"/>
          </a:xfrm>
          <a:prstGeom prst="rect">
            <a:avLst/>
          </a:prstGeom>
          <a:noFill/>
          <a:ln>
            <a:noFill/>
          </a:ln>
        </p:spPr>
      </p:pic>
    </p:spTree>
    <p:extLst>
      <p:ext uri="{BB962C8B-B14F-4D97-AF65-F5344CB8AC3E}">
        <p14:creationId xmlns:p14="http://schemas.microsoft.com/office/powerpoint/2010/main" val="84894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090574" y="11593"/>
            <a:ext cx="5331277" cy="1454051"/>
          </a:xfrm>
        </p:spPr>
        <p:txBody>
          <a:bodyPr>
            <a:normAutofit/>
          </a:bodyPr>
          <a:lstStyle/>
          <a:p>
            <a:r>
              <a:rPr lang="en-CA" b="1" dirty="0">
                <a:solidFill>
                  <a:srgbClr val="000000"/>
                </a:solidFill>
              </a:rPr>
              <a:t>What is the MUTCDC?</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mutcdc">
            <a:extLst>
              <a:ext uri="{FF2B5EF4-FFF2-40B4-BE49-F238E27FC236}">
                <a16:creationId xmlns:a16="http://schemas.microsoft.com/office/drawing/2014/main" id="{C1E3018E-F91F-41B0-A4B2-03224FBD43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3257" y="1629089"/>
            <a:ext cx="2534014" cy="36200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1972C6-C30C-47F2-AEDC-36D5B615383F}"/>
              </a:ext>
            </a:extLst>
          </p:cNvPr>
          <p:cNvSpPr>
            <a:spLocks noGrp="1"/>
          </p:cNvSpPr>
          <p:nvPr>
            <p:ph idx="1"/>
          </p:nvPr>
        </p:nvSpPr>
        <p:spPr>
          <a:xfrm>
            <a:off x="5993694" y="1440290"/>
            <a:ext cx="5614875" cy="4937965"/>
          </a:xfrm>
        </p:spPr>
        <p:txBody>
          <a:bodyPr anchor="ctr">
            <a:normAutofit/>
          </a:bodyPr>
          <a:lstStyle/>
          <a:p>
            <a:r>
              <a:rPr lang="en-CA" sz="2400" dirty="0">
                <a:solidFill>
                  <a:srgbClr val="000000"/>
                </a:solidFill>
              </a:rPr>
              <a:t>Published by Transportation Association of Canada (TAC)</a:t>
            </a:r>
          </a:p>
          <a:p>
            <a:r>
              <a:rPr lang="en-CA" sz="2400" dirty="0">
                <a:solidFill>
                  <a:srgbClr val="000000"/>
                </a:solidFill>
              </a:rPr>
              <a:t>Led by the Traffic Operations and Management Standing Committee (TOMSC) and the sub-committee on Revisions and Additions</a:t>
            </a:r>
          </a:p>
          <a:p>
            <a:r>
              <a:rPr lang="en-CA" sz="2400" dirty="0">
                <a:solidFill>
                  <a:srgbClr val="000000"/>
                </a:solidFill>
              </a:rPr>
              <a:t>Owned by most TAC Members </a:t>
            </a:r>
          </a:p>
          <a:p>
            <a:r>
              <a:rPr lang="en-CA" sz="2400" dirty="0">
                <a:solidFill>
                  <a:srgbClr val="000000"/>
                </a:solidFill>
              </a:rPr>
              <a:t>Contains catalog of traffic control devices</a:t>
            </a:r>
          </a:p>
          <a:p>
            <a:pPr lvl="1"/>
            <a:r>
              <a:rPr lang="en-CA" dirty="0">
                <a:solidFill>
                  <a:srgbClr val="000000"/>
                </a:solidFill>
              </a:rPr>
              <a:t>Signs</a:t>
            </a:r>
          </a:p>
          <a:p>
            <a:pPr lvl="1"/>
            <a:r>
              <a:rPr lang="en-CA" dirty="0">
                <a:solidFill>
                  <a:srgbClr val="000000"/>
                </a:solidFill>
              </a:rPr>
              <a:t>Traffic Signals</a:t>
            </a:r>
          </a:p>
          <a:p>
            <a:pPr lvl="1"/>
            <a:r>
              <a:rPr lang="en-CA" dirty="0">
                <a:solidFill>
                  <a:srgbClr val="000000"/>
                </a:solidFill>
              </a:rPr>
              <a:t>Pavement Markings</a:t>
            </a:r>
          </a:p>
          <a:p>
            <a:pPr lvl="1"/>
            <a:r>
              <a:rPr lang="en-CA" dirty="0">
                <a:solidFill>
                  <a:srgbClr val="000000"/>
                </a:solidFill>
              </a:rPr>
              <a:t>Temporary Traffic Control Devices…</a:t>
            </a:r>
          </a:p>
          <a:p>
            <a:endParaRPr lang="en-CA" sz="2400" dirty="0">
              <a:solidFill>
                <a:srgbClr val="000000"/>
              </a:solidFill>
            </a:endParaRPr>
          </a:p>
        </p:txBody>
      </p:sp>
      <p:pic>
        <p:nvPicPr>
          <p:cNvPr id="9" name="Picture 8" descr="C:\Users\User\Documents\Promotion\TranSafe Consulting Ltd. Logo.jpg">
            <a:extLst>
              <a:ext uri="{FF2B5EF4-FFF2-40B4-BE49-F238E27FC236}">
                <a16:creationId xmlns:a16="http://schemas.microsoft.com/office/drawing/2014/main" id="{D1807770-E341-4530-A0AC-801961E3EE71}"/>
              </a:ext>
            </a:extLst>
          </p:cNvPr>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25742" y="6055958"/>
            <a:ext cx="2659941" cy="644595"/>
          </a:xfrm>
          <a:prstGeom prst="rect">
            <a:avLst/>
          </a:prstGeom>
          <a:noFill/>
          <a:ln>
            <a:noFill/>
          </a:ln>
        </p:spPr>
      </p:pic>
    </p:spTree>
    <p:extLst>
      <p:ext uri="{BB962C8B-B14F-4D97-AF65-F5344CB8AC3E}">
        <p14:creationId xmlns:p14="http://schemas.microsoft.com/office/powerpoint/2010/main" val="95142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b="1" kern="1200">
                <a:solidFill>
                  <a:schemeClr val="tx1"/>
                </a:solidFill>
                <a:latin typeface="+mj-lt"/>
                <a:ea typeface="+mj-ea"/>
                <a:cs typeface="+mj-cs"/>
              </a:rPr>
              <a:t>What’s in the MUTCDC? </a:t>
            </a:r>
          </a:p>
        </p:txBody>
      </p:sp>
      <p:sp>
        <p:nvSpPr>
          <p:cNvPr id="77" name="Rectangle 76">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32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utcdc">
            <a:extLst>
              <a:ext uri="{FF2B5EF4-FFF2-40B4-BE49-F238E27FC236}">
                <a16:creationId xmlns:a16="http://schemas.microsoft.com/office/drawing/2014/main" id="{C1E3018E-F91F-41B0-A4B2-03224FBD43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3116" y="960109"/>
            <a:ext cx="3456432" cy="49377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5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b="1" kern="1200" dirty="0">
                <a:solidFill>
                  <a:schemeClr val="tx1"/>
                </a:solidFill>
                <a:latin typeface="+mj-lt"/>
                <a:ea typeface="+mj-ea"/>
                <a:cs typeface="+mj-cs"/>
              </a:rPr>
              <a:t>Part A:</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Signs</a:t>
            </a:r>
          </a:p>
        </p:txBody>
      </p:sp>
      <p:sp>
        <p:nvSpPr>
          <p:cNvPr id="77" name="Rectangle 76">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32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A82F8C1-C9A8-435F-91FE-F40CCC78E0F2}"/>
              </a:ext>
            </a:extLst>
          </p:cNvPr>
          <p:cNvGrpSpPr>
            <a:grpSpLocks/>
          </p:cNvGrpSpPr>
          <p:nvPr/>
        </p:nvGrpSpPr>
        <p:grpSpPr bwMode="auto">
          <a:xfrm>
            <a:off x="1077913" y="1294822"/>
            <a:ext cx="4039032" cy="3831360"/>
            <a:chOff x="1081" y="61"/>
            <a:chExt cx="2153" cy="2153"/>
          </a:xfrm>
        </p:grpSpPr>
        <p:grpSp>
          <p:nvGrpSpPr>
            <p:cNvPr id="4" name="Group 3">
              <a:extLst>
                <a:ext uri="{FF2B5EF4-FFF2-40B4-BE49-F238E27FC236}">
                  <a16:creationId xmlns:a16="http://schemas.microsoft.com/office/drawing/2014/main" id="{7681D617-48B5-4C95-8451-D779D8C516B3}"/>
                </a:ext>
              </a:extLst>
            </p:cNvPr>
            <p:cNvGrpSpPr>
              <a:grpSpLocks/>
            </p:cNvGrpSpPr>
            <p:nvPr/>
          </p:nvGrpSpPr>
          <p:grpSpPr bwMode="auto">
            <a:xfrm>
              <a:off x="1087" y="68"/>
              <a:ext cx="2141" cy="2140"/>
              <a:chOff x="1087" y="68"/>
              <a:chExt cx="2141" cy="2140"/>
            </a:xfrm>
          </p:grpSpPr>
          <p:sp>
            <p:nvSpPr>
              <p:cNvPr id="25" name="Freeform 4">
                <a:extLst>
                  <a:ext uri="{FF2B5EF4-FFF2-40B4-BE49-F238E27FC236}">
                    <a16:creationId xmlns:a16="http://schemas.microsoft.com/office/drawing/2014/main" id="{E44BC4CD-D94A-47E0-93F3-B4B50AEC9178}"/>
                  </a:ext>
                </a:extLst>
              </p:cNvPr>
              <p:cNvSpPr>
                <a:spLocks/>
              </p:cNvSpPr>
              <p:nvPr/>
            </p:nvSpPr>
            <p:spPr bwMode="auto">
              <a:xfrm>
                <a:off x="1087" y="68"/>
                <a:ext cx="2141" cy="2140"/>
              </a:xfrm>
              <a:custGeom>
                <a:avLst/>
                <a:gdLst>
                  <a:gd name="T0" fmla="+- 0 1087 1087"/>
                  <a:gd name="T1" fmla="*/ T0 w 2141"/>
                  <a:gd name="T2" fmla="+- 0 694 68"/>
                  <a:gd name="T3" fmla="*/ 694 h 2140"/>
                  <a:gd name="T4" fmla="+- 0 1087 1087"/>
                  <a:gd name="T5" fmla="*/ T4 w 2141"/>
                  <a:gd name="T6" fmla="+- 0 1580 68"/>
                  <a:gd name="T7" fmla="*/ 1580 h 2140"/>
                  <a:gd name="T8" fmla="+- 0 1714 1087"/>
                  <a:gd name="T9" fmla="*/ T8 w 2141"/>
                  <a:gd name="T10" fmla="+- 0 2208 68"/>
                  <a:gd name="T11" fmla="*/ 2208 h 2140"/>
                  <a:gd name="T12" fmla="+- 0 2601 1087"/>
                  <a:gd name="T13" fmla="*/ T12 w 2141"/>
                  <a:gd name="T14" fmla="+- 0 2208 68"/>
                  <a:gd name="T15" fmla="*/ 2208 h 2140"/>
                  <a:gd name="T16" fmla="+- 0 3228 1087"/>
                  <a:gd name="T17" fmla="*/ T16 w 2141"/>
                  <a:gd name="T18" fmla="+- 0 1580 68"/>
                  <a:gd name="T19" fmla="*/ 1580 h 2140"/>
                  <a:gd name="T20" fmla="+- 0 3228 1087"/>
                  <a:gd name="T21" fmla="*/ T20 w 2141"/>
                  <a:gd name="T22" fmla="+- 0 694 68"/>
                  <a:gd name="T23" fmla="*/ 694 h 2140"/>
                  <a:gd name="T24" fmla="+- 0 2601 1087"/>
                  <a:gd name="T25" fmla="*/ T24 w 2141"/>
                  <a:gd name="T26" fmla="+- 0 68 68"/>
                  <a:gd name="T27" fmla="*/ 68 h 2140"/>
                  <a:gd name="T28" fmla="+- 0 1714 1087"/>
                  <a:gd name="T29" fmla="*/ T28 w 2141"/>
                  <a:gd name="T30" fmla="+- 0 68 68"/>
                  <a:gd name="T31" fmla="*/ 68 h 2140"/>
                  <a:gd name="T32" fmla="+- 0 1087 1087"/>
                  <a:gd name="T33" fmla="*/ T32 w 2141"/>
                  <a:gd name="T34" fmla="+- 0 694 68"/>
                  <a:gd name="T35" fmla="*/ 694 h 2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41" h="2140">
                    <a:moveTo>
                      <a:pt x="0" y="626"/>
                    </a:moveTo>
                    <a:lnTo>
                      <a:pt x="0" y="1512"/>
                    </a:lnTo>
                    <a:lnTo>
                      <a:pt x="627" y="2140"/>
                    </a:lnTo>
                    <a:lnTo>
                      <a:pt x="1514" y="2140"/>
                    </a:lnTo>
                    <a:lnTo>
                      <a:pt x="2141" y="1512"/>
                    </a:lnTo>
                    <a:lnTo>
                      <a:pt x="2141" y="626"/>
                    </a:lnTo>
                    <a:lnTo>
                      <a:pt x="1514" y="0"/>
                    </a:lnTo>
                    <a:lnTo>
                      <a:pt x="627" y="0"/>
                    </a:lnTo>
                    <a:lnTo>
                      <a:pt x="0" y="626"/>
                    </a:lnTo>
                    <a:close/>
                  </a:path>
                </a:pathLst>
              </a:custGeom>
              <a:noFill/>
              <a:ln w="8026">
                <a:solidFill>
                  <a:srgbClr val="EF3E42"/>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5" name="Group 5">
              <a:extLst>
                <a:ext uri="{FF2B5EF4-FFF2-40B4-BE49-F238E27FC236}">
                  <a16:creationId xmlns:a16="http://schemas.microsoft.com/office/drawing/2014/main" id="{DF73AB51-6C04-4356-826A-902BD696A763}"/>
                </a:ext>
              </a:extLst>
            </p:cNvPr>
            <p:cNvGrpSpPr>
              <a:grpSpLocks/>
            </p:cNvGrpSpPr>
            <p:nvPr/>
          </p:nvGrpSpPr>
          <p:grpSpPr bwMode="auto">
            <a:xfrm>
              <a:off x="1158" y="140"/>
              <a:ext cx="1996" cy="1996"/>
              <a:chOff x="1158" y="140"/>
              <a:chExt cx="1996" cy="1996"/>
            </a:xfrm>
          </p:grpSpPr>
          <p:sp>
            <p:nvSpPr>
              <p:cNvPr id="24" name="Freeform 6">
                <a:extLst>
                  <a:ext uri="{FF2B5EF4-FFF2-40B4-BE49-F238E27FC236}">
                    <a16:creationId xmlns:a16="http://schemas.microsoft.com/office/drawing/2014/main" id="{0866314E-5F90-4812-980C-761CF6521D91}"/>
                  </a:ext>
                </a:extLst>
              </p:cNvPr>
              <p:cNvSpPr>
                <a:spLocks/>
              </p:cNvSpPr>
              <p:nvPr/>
            </p:nvSpPr>
            <p:spPr bwMode="auto">
              <a:xfrm>
                <a:off x="1158" y="140"/>
                <a:ext cx="1996" cy="1996"/>
              </a:xfrm>
              <a:custGeom>
                <a:avLst/>
                <a:gdLst>
                  <a:gd name="T0" fmla="+- 0 2570 1158"/>
                  <a:gd name="T1" fmla="*/ T0 w 1996"/>
                  <a:gd name="T2" fmla="+- 0 140 140"/>
                  <a:gd name="T3" fmla="*/ 140 h 1996"/>
                  <a:gd name="T4" fmla="+- 0 1742 1158"/>
                  <a:gd name="T5" fmla="*/ T4 w 1996"/>
                  <a:gd name="T6" fmla="+- 0 140 140"/>
                  <a:gd name="T7" fmla="*/ 140 h 1996"/>
                  <a:gd name="T8" fmla="+- 0 1158 1158"/>
                  <a:gd name="T9" fmla="*/ T8 w 1996"/>
                  <a:gd name="T10" fmla="+- 0 724 140"/>
                  <a:gd name="T11" fmla="*/ 724 h 1996"/>
                  <a:gd name="T12" fmla="+- 0 1158 1158"/>
                  <a:gd name="T13" fmla="*/ T12 w 1996"/>
                  <a:gd name="T14" fmla="+- 0 1552 140"/>
                  <a:gd name="T15" fmla="*/ 1552 h 1996"/>
                  <a:gd name="T16" fmla="+- 0 1742 1158"/>
                  <a:gd name="T17" fmla="*/ T16 w 1996"/>
                  <a:gd name="T18" fmla="+- 0 2137 140"/>
                  <a:gd name="T19" fmla="*/ 2137 h 1996"/>
                  <a:gd name="T20" fmla="+- 0 2570 1158"/>
                  <a:gd name="T21" fmla="*/ T20 w 1996"/>
                  <a:gd name="T22" fmla="+- 0 2137 140"/>
                  <a:gd name="T23" fmla="*/ 2137 h 1996"/>
                  <a:gd name="T24" fmla="+- 0 3155 1158"/>
                  <a:gd name="T25" fmla="*/ T24 w 1996"/>
                  <a:gd name="T26" fmla="+- 0 1552 140"/>
                  <a:gd name="T27" fmla="*/ 1552 h 1996"/>
                  <a:gd name="T28" fmla="+- 0 3155 1158"/>
                  <a:gd name="T29" fmla="*/ T28 w 1996"/>
                  <a:gd name="T30" fmla="+- 0 724 140"/>
                  <a:gd name="T31" fmla="*/ 724 h 1996"/>
                  <a:gd name="T32" fmla="+- 0 2570 1158"/>
                  <a:gd name="T33" fmla="*/ T32 w 1996"/>
                  <a:gd name="T34" fmla="+- 0 140 140"/>
                  <a:gd name="T35" fmla="*/ 140 h 1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96" h="1996">
                    <a:moveTo>
                      <a:pt x="1412" y="0"/>
                    </a:moveTo>
                    <a:lnTo>
                      <a:pt x="584" y="0"/>
                    </a:lnTo>
                    <a:lnTo>
                      <a:pt x="0" y="584"/>
                    </a:lnTo>
                    <a:lnTo>
                      <a:pt x="0" y="1412"/>
                    </a:lnTo>
                    <a:lnTo>
                      <a:pt x="584" y="1997"/>
                    </a:lnTo>
                    <a:lnTo>
                      <a:pt x="1412" y="1997"/>
                    </a:lnTo>
                    <a:lnTo>
                      <a:pt x="1997" y="1412"/>
                    </a:lnTo>
                    <a:lnTo>
                      <a:pt x="1997" y="584"/>
                    </a:lnTo>
                    <a:lnTo>
                      <a:pt x="1412" y="0"/>
                    </a:lnTo>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6" name="Group 7">
              <a:extLst>
                <a:ext uri="{FF2B5EF4-FFF2-40B4-BE49-F238E27FC236}">
                  <a16:creationId xmlns:a16="http://schemas.microsoft.com/office/drawing/2014/main" id="{6680BA65-78E3-4A11-A0DC-A92CFB0A29CA}"/>
                </a:ext>
              </a:extLst>
            </p:cNvPr>
            <p:cNvGrpSpPr>
              <a:grpSpLocks/>
            </p:cNvGrpSpPr>
            <p:nvPr/>
          </p:nvGrpSpPr>
          <p:grpSpPr bwMode="auto">
            <a:xfrm>
              <a:off x="1269" y="1284"/>
              <a:ext cx="376" cy="218"/>
              <a:chOff x="1269" y="1284"/>
              <a:chExt cx="376" cy="218"/>
            </a:xfrm>
          </p:grpSpPr>
          <p:sp>
            <p:nvSpPr>
              <p:cNvPr id="23" name="Freeform 8">
                <a:extLst>
                  <a:ext uri="{FF2B5EF4-FFF2-40B4-BE49-F238E27FC236}">
                    <a16:creationId xmlns:a16="http://schemas.microsoft.com/office/drawing/2014/main" id="{8CB3E7D2-BCD5-4184-8835-779D5854EFA5}"/>
                  </a:ext>
                </a:extLst>
              </p:cNvPr>
              <p:cNvSpPr>
                <a:spLocks/>
              </p:cNvSpPr>
              <p:nvPr/>
            </p:nvSpPr>
            <p:spPr bwMode="auto">
              <a:xfrm>
                <a:off x="1269" y="1284"/>
                <a:ext cx="376" cy="218"/>
              </a:xfrm>
              <a:custGeom>
                <a:avLst/>
                <a:gdLst>
                  <a:gd name="T0" fmla="+- 0 1375 1269"/>
                  <a:gd name="T1" fmla="*/ T0 w 376"/>
                  <a:gd name="T2" fmla="+- 0 1284 1284"/>
                  <a:gd name="T3" fmla="*/ 1284 h 218"/>
                  <a:gd name="T4" fmla="+- 0 1269 1269"/>
                  <a:gd name="T5" fmla="*/ T4 w 376"/>
                  <a:gd name="T6" fmla="+- 0 1284 1284"/>
                  <a:gd name="T7" fmla="*/ 1284 h 218"/>
                  <a:gd name="T8" fmla="+- 0 1269 1269"/>
                  <a:gd name="T9" fmla="*/ T8 w 376"/>
                  <a:gd name="T10" fmla="+- 0 1302 1284"/>
                  <a:gd name="T11" fmla="*/ 1302 h 218"/>
                  <a:gd name="T12" fmla="+- 0 1282 1269"/>
                  <a:gd name="T13" fmla="*/ T12 w 376"/>
                  <a:gd name="T14" fmla="+- 0 1371 1284"/>
                  <a:gd name="T15" fmla="*/ 1371 h 218"/>
                  <a:gd name="T16" fmla="+- 0 1324 1269"/>
                  <a:gd name="T17" fmla="*/ T16 w 376"/>
                  <a:gd name="T18" fmla="+- 0 1439 1284"/>
                  <a:gd name="T19" fmla="*/ 1439 h 218"/>
                  <a:gd name="T20" fmla="+- 0 1386 1269"/>
                  <a:gd name="T21" fmla="*/ T20 w 376"/>
                  <a:gd name="T22" fmla="+- 0 1484 1284"/>
                  <a:gd name="T23" fmla="*/ 1484 h 218"/>
                  <a:gd name="T24" fmla="+- 0 1465 1269"/>
                  <a:gd name="T25" fmla="*/ T24 w 376"/>
                  <a:gd name="T26" fmla="+- 0 1502 1284"/>
                  <a:gd name="T27" fmla="*/ 1502 h 218"/>
                  <a:gd name="T28" fmla="+- 0 1490 1269"/>
                  <a:gd name="T29" fmla="*/ T28 w 376"/>
                  <a:gd name="T30" fmla="+- 0 1503 1284"/>
                  <a:gd name="T31" fmla="*/ 1503 h 218"/>
                  <a:gd name="T32" fmla="+- 0 1509 1269"/>
                  <a:gd name="T33" fmla="*/ T32 w 376"/>
                  <a:gd name="T34" fmla="+- 0 1500 1284"/>
                  <a:gd name="T35" fmla="*/ 1500 h 218"/>
                  <a:gd name="T36" fmla="+- 0 1582 1269"/>
                  <a:gd name="T37" fmla="*/ T36 w 376"/>
                  <a:gd name="T38" fmla="+- 0 1469 1284"/>
                  <a:gd name="T39" fmla="*/ 1469 h 218"/>
                  <a:gd name="T40" fmla="+- 0 1629 1269"/>
                  <a:gd name="T41" fmla="*/ T40 w 376"/>
                  <a:gd name="T42" fmla="+- 0 1426 1284"/>
                  <a:gd name="T43" fmla="*/ 1426 h 218"/>
                  <a:gd name="T44" fmla="+- 0 1644 1269"/>
                  <a:gd name="T45" fmla="*/ T44 w 376"/>
                  <a:gd name="T46" fmla="+- 0 1400 1284"/>
                  <a:gd name="T47" fmla="*/ 1400 h 218"/>
                  <a:gd name="T48" fmla="+- 0 1470 1269"/>
                  <a:gd name="T49" fmla="*/ T48 w 376"/>
                  <a:gd name="T50" fmla="+- 0 1400 1284"/>
                  <a:gd name="T51" fmla="*/ 1400 h 218"/>
                  <a:gd name="T52" fmla="+- 0 1451 1269"/>
                  <a:gd name="T53" fmla="*/ T52 w 376"/>
                  <a:gd name="T54" fmla="+- 0 1399 1284"/>
                  <a:gd name="T55" fmla="*/ 1399 h 218"/>
                  <a:gd name="T56" fmla="+- 0 1397 1269"/>
                  <a:gd name="T57" fmla="*/ T56 w 376"/>
                  <a:gd name="T58" fmla="+- 0 1367 1284"/>
                  <a:gd name="T59" fmla="*/ 1367 h 218"/>
                  <a:gd name="T60" fmla="+- 0 1375 1269"/>
                  <a:gd name="T61" fmla="*/ T60 w 376"/>
                  <a:gd name="T62" fmla="+- 0 1308 1284"/>
                  <a:gd name="T63" fmla="*/ 1308 h 218"/>
                  <a:gd name="T64" fmla="+- 0 1375 1269"/>
                  <a:gd name="T65" fmla="*/ T64 w 376"/>
                  <a:gd name="T66" fmla="+- 0 1284 1284"/>
                  <a:gd name="T67" fmla="*/ 1284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76" h="218">
                    <a:moveTo>
                      <a:pt x="106" y="0"/>
                    </a:moveTo>
                    <a:lnTo>
                      <a:pt x="0" y="0"/>
                    </a:lnTo>
                    <a:lnTo>
                      <a:pt x="0" y="18"/>
                    </a:lnTo>
                    <a:lnTo>
                      <a:pt x="13" y="87"/>
                    </a:lnTo>
                    <a:lnTo>
                      <a:pt x="55" y="155"/>
                    </a:lnTo>
                    <a:lnTo>
                      <a:pt x="117" y="200"/>
                    </a:lnTo>
                    <a:lnTo>
                      <a:pt x="196" y="218"/>
                    </a:lnTo>
                    <a:lnTo>
                      <a:pt x="221" y="219"/>
                    </a:lnTo>
                    <a:lnTo>
                      <a:pt x="240" y="216"/>
                    </a:lnTo>
                    <a:lnTo>
                      <a:pt x="313" y="185"/>
                    </a:lnTo>
                    <a:lnTo>
                      <a:pt x="360" y="142"/>
                    </a:lnTo>
                    <a:lnTo>
                      <a:pt x="375" y="116"/>
                    </a:lnTo>
                    <a:lnTo>
                      <a:pt x="201" y="116"/>
                    </a:lnTo>
                    <a:lnTo>
                      <a:pt x="182" y="115"/>
                    </a:lnTo>
                    <a:lnTo>
                      <a:pt x="128" y="83"/>
                    </a:lnTo>
                    <a:lnTo>
                      <a:pt x="106" y="24"/>
                    </a:lnTo>
                    <a:lnTo>
                      <a:pt x="106"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7" name="Group 9">
              <a:extLst>
                <a:ext uri="{FF2B5EF4-FFF2-40B4-BE49-F238E27FC236}">
                  <a16:creationId xmlns:a16="http://schemas.microsoft.com/office/drawing/2014/main" id="{8878D940-03E3-419F-B39E-9D4F55D52D61}"/>
                </a:ext>
              </a:extLst>
            </p:cNvPr>
            <p:cNvGrpSpPr>
              <a:grpSpLocks/>
            </p:cNvGrpSpPr>
            <p:nvPr/>
          </p:nvGrpSpPr>
          <p:grpSpPr bwMode="auto">
            <a:xfrm>
              <a:off x="1291" y="766"/>
              <a:ext cx="377" cy="634"/>
              <a:chOff x="1291" y="766"/>
              <a:chExt cx="377" cy="634"/>
            </a:xfrm>
          </p:grpSpPr>
          <p:sp>
            <p:nvSpPr>
              <p:cNvPr id="22" name="Freeform 10">
                <a:extLst>
                  <a:ext uri="{FF2B5EF4-FFF2-40B4-BE49-F238E27FC236}">
                    <a16:creationId xmlns:a16="http://schemas.microsoft.com/office/drawing/2014/main" id="{E54566CB-98B6-4767-881E-C7DC864D4E24}"/>
                  </a:ext>
                </a:extLst>
              </p:cNvPr>
              <p:cNvSpPr>
                <a:spLocks/>
              </p:cNvSpPr>
              <p:nvPr/>
            </p:nvSpPr>
            <p:spPr bwMode="auto">
              <a:xfrm>
                <a:off x="1291" y="766"/>
                <a:ext cx="377" cy="634"/>
              </a:xfrm>
              <a:custGeom>
                <a:avLst/>
                <a:gdLst>
                  <a:gd name="T0" fmla="+- 0 1463 1291"/>
                  <a:gd name="T1" fmla="*/ T0 w 377"/>
                  <a:gd name="T2" fmla="+- 0 766 766"/>
                  <a:gd name="T3" fmla="*/ 766 h 634"/>
                  <a:gd name="T4" fmla="+- 0 1388 1291"/>
                  <a:gd name="T5" fmla="*/ T4 w 377"/>
                  <a:gd name="T6" fmla="+- 0 787 766"/>
                  <a:gd name="T7" fmla="*/ 787 h 634"/>
                  <a:gd name="T8" fmla="+- 0 1336 1291"/>
                  <a:gd name="T9" fmla="*/ T8 w 377"/>
                  <a:gd name="T10" fmla="+- 0 828 766"/>
                  <a:gd name="T11" fmla="*/ 828 h 634"/>
                  <a:gd name="T12" fmla="+- 0 1299 1291"/>
                  <a:gd name="T13" fmla="*/ T12 w 377"/>
                  <a:gd name="T14" fmla="+- 0 894 766"/>
                  <a:gd name="T15" fmla="*/ 894 h 634"/>
                  <a:gd name="T16" fmla="+- 0 1291 1291"/>
                  <a:gd name="T17" fmla="*/ T16 w 377"/>
                  <a:gd name="T18" fmla="+- 0 961 766"/>
                  <a:gd name="T19" fmla="*/ 961 h 634"/>
                  <a:gd name="T20" fmla="+- 0 1294 1291"/>
                  <a:gd name="T21" fmla="*/ T20 w 377"/>
                  <a:gd name="T22" fmla="+- 0 981 766"/>
                  <a:gd name="T23" fmla="*/ 981 h 634"/>
                  <a:gd name="T24" fmla="+- 0 1326 1291"/>
                  <a:gd name="T25" fmla="*/ T24 w 377"/>
                  <a:gd name="T26" fmla="+- 0 1052 766"/>
                  <a:gd name="T27" fmla="*/ 1052 h 634"/>
                  <a:gd name="T28" fmla="+- 0 1372 1291"/>
                  <a:gd name="T29" fmla="*/ T28 w 377"/>
                  <a:gd name="T30" fmla="+- 0 1097 766"/>
                  <a:gd name="T31" fmla="*/ 1097 h 634"/>
                  <a:gd name="T32" fmla="+- 0 1429 1291"/>
                  <a:gd name="T33" fmla="*/ T32 w 377"/>
                  <a:gd name="T34" fmla="+- 0 1125 766"/>
                  <a:gd name="T35" fmla="*/ 1125 h 634"/>
                  <a:gd name="T36" fmla="+- 0 1446 1291"/>
                  <a:gd name="T37" fmla="*/ T36 w 377"/>
                  <a:gd name="T38" fmla="+- 0 1133 766"/>
                  <a:gd name="T39" fmla="*/ 1133 h 634"/>
                  <a:gd name="T40" fmla="+- 0 1498 1291"/>
                  <a:gd name="T41" fmla="*/ T40 w 377"/>
                  <a:gd name="T42" fmla="+- 0 1166 766"/>
                  <a:gd name="T43" fmla="*/ 1166 h 634"/>
                  <a:gd name="T44" fmla="+- 0 1544 1291"/>
                  <a:gd name="T45" fmla="*/ T44 w 377"/>
                  <a:gd name="T46" fmla="+- 0 1226 766"/>
                  <a:gd name="T47" fmla="*/ 1226 h 634"/>
                  <a:gd name="T48" fmla="+- 0 1564 1291"/>
                  <a:gd name="T49" fmla="*/ T48 w 377"/>
                  <a:gd name="T50" fmla="+- 0 1288 766"/>
                  <a:gd name="T51" fmla="*/ 1288 h 634"/>
                  <a:gd name="T52" fmla="+- 0 1564 1291"/>
                  <a:gd name="T53" fmla="*/ T52 w 377"/>
                  <a:gd name="T54" fmla="+- 0 1310 766"/>
                  <a:gd name="T55" fmla="*/ 1310 h 634"/>
                  <a:gd name="T56" fmla="+- 0 1562 1291"/>
                  <a:gd name="T57" fmla="*/ T56 w 377"/>
                  <a:gd name="T58" fmla="+- 0 1329 766"/>
                  <a:gd name="T59" fmla="*/ 1329 h 634"/>
                  <a:gd name="T60" fmla="+- 0 1528 1291"/>
                  <a:gd name="T61" fmla="*/ T60 w 377"/>
                  <a:gd name="T62" fmla="+- 0 1382 766"/>
                  <a:gd name="T63" fmla="*/ 1382 h 634"/>
                  <a:gd name="T64" fmla="+- 0 1470 1291"/>
                  <a:gd name="T65" fmla="*/ T64 w 377"/>
                  <a:gd name="T66" fmla="+- 0 1400 766"/>
                  <a:gd name="T67" fmla="*/ 1400 h 634"/>
                  <a:gd name="T68" fmla="+- 0 1644 1291"/>
                  <a:gd name="T69" fmla="*/ T68 w 377"/>
                  <a:gd name="T70" fmla="+- 0 1400 766"/>
                  <a:gd name="T71" fmla="*/ 1400 h 634"/>
                  <a:gd name="T72" fmla="+- 0 1665 1291"/>
                  <a:gd name="T73" fmla="*/ T72 w 377"/>
                  <a:gd name="T74" fmla="+- 0 1335 766"/>
                  <a:gd name="T75" fmla="*/ 1335 h 634"/>
                  <a:gd name="T76" fmla="+- 0 1668 1291"/>
                  <a:gd name="T77" fmla="*/ T76 w 377"/>
                  <a:gd name="T78" fmla="+- 0 1288 766"/>
                  <a:gd name="T79" fmla="*/ 1288 h 634"/>
                  <a:gd name="T80" fmla="+- 0 1666 1291"/>
                  <a:gd name="T81" fmla="*/ T80 w 377"/>
                  <a:gd name="T82" fmla="+- 0 1271 766"/>
                  <a:gd name="T83" fmla="*/ 1271 h 634"/>
                  <a:gd name="T84" fmla="+- 0 1643 1291"/>
                  <a:gd name="T85" fmla="*/ T84 w 377"/>
                  <a:gd name="T86" fmla="+- 0 1193 766"/>
                  <a:gd name="T87" fmla="*/ 1193 h 634"/>
                  <a:gd name="T88" fmla="+- 0 1611 1291"/>
                  <a:gd name="T89" fmla="*/ T88 w 377"/>
                  <a:gd name="T90" fmla="+- 0 1139 766"/>
                  <a:gd name="T91" fmla="*/ 1139 h 634"/>
                  <a:gd name="T92" fmla="+- 0 1569 1291"/>
                  <a:gd name="T93" fmla="*/ T92 w 377"/>
                  <a:gd name="T94" fmla="+- 0 1094 766"/>
                  <a:gd name="T95" fmla="*/ 1094 h 634"/>
                  <a:gd name="T96" fmla="+- 0 1520 1291"/>
                  <a:gd name="T97" fmla="*/ T96 w 377"/>
                  <a:gd name="T98" fmla="+- 0 1058 766"/>
                  <a:gd name="T99" fmla="*/ 1058 h 634"/>
                  <a:gd name="T100" fmla="+- 0 1468 1291"/>
                  <a:gd name="T101" fmla="*/ T100 w 377"/>
                  <a:gd name="T102" fmla="+- 0 1030 766"/>
                  <a:gd name="T103" fmla="*/ 1030 h 634"/>
                  <a:gd name="T104" fmla="+- 0 1452 1291"/>
                  <a:gd name="T105" fmla="*/ T104 w 377"/>
                  <a:gd name="T106" fmla="+- 0 1021 766"/>
                  <a:gd name="T107" fmla="*/ 1021 h 634"/>
                  <a:gd name="T108" fmla="+- 0 1400 1291"/>
                  <a:gd name="T109" fmla="*/ T108 w 377"/>
                  <a:gd name="T110" fmla="+- 0 981 766"/>
                  <a:gd name="T111" fmla="*/ 981 h 634"/>
                  <a:gd name="T112" fmla="+- 0 1392 1291"/>
                  <a:gd name="T113" fmla="*/ T112 w 377"/>
                  <a:gd name="T114" fmla="+- 0 936 766"/>
                  <a:gd name="T115" fmla="*/ 936 h 634"/>
                  <a:gd name="T116" fmla="+- 0 1396 1291"/>
                  <a:gd name="T117" fmla="*/ T116 w 377"/>
                  <a:gd name="T118" fmla="+- 0 918 766"/>
                  <a:gd name="T119" fmla="*/ 918 h 634"/>
                  <a:gd name="T120" fmla="+- 0 1440 1291"/>
                  <a:gd name="T121" fmla="*/ T120 w 377"/>
                  <a:gd name="T122" fmla="+- 0 875 766"/>
                  <a:gd name="T123" fmla="*/ 875 h 634"/>
                  <a:gd name="T124" fmla="+- 0 1485 1291"/>
                  <a:gd name="T125" fmla="*/ T124 w 377"/>
                  <a:gd name="T126" fmla="+- 0 869 766"/>
                  <a:gd name="T127" fmla="*/ 869 h 634"/>
                  <a:gd name="T128" fmla="+- 0 1634 1291"/>
                  <a:gd name="T129" fmla="*/ T128 w 377"/>
                  <a:gd name="T130" fmla="+- 0 869 766"/>
                  <a:gd name="T131" fmla="*/ 869 h 634"/>
                  <a:gd name="T132" fmla="+- 0 1633 1291"/>
                  <a:gd name="T133" fmla="*/ T132 w 377"/>
                  <a:gd name="T134" fmla="+- 0 866 766"/>
                  <a:gd name="T135" fmla="*/ 866 h 634"/>
                  <a:gd name="T136" fmla="+- 0 1595 1291"/>
                  <a:gd name="T137" fmla="*/ T136 w 377"/>
                  <a:gd name="T138" fmla="+- 0 815 766"/>
                  <a:gd name="T139" fmla="*/ 815 h 634"/>
                  <a:gd name="T140" fmla="+- 0 1528 1291"/>
                  <a:gd name="T141" fmla="*/ T140 w 377"/>
                  <a:gd name="T142" fmla="+- 0 775 766"/>
                  <a:gd name="T143" fmla="*/ 775 h 634"/>
                  <a:gd name="T144" fmla="+- 0 1486 1291"/>
                  <a:gd name="T145" fmla="*/ T144 w 377"/>
                  <a:gd name="T146" fmla="+- 0 767 766"/>
                  <a:gd name="T147" fmla="*/ 767 h 634"/>
                  <a:gd name="T148" fmla="+- 0 1463 1291"/>
                  <a:gd name="T149" fmla="*/ T148 w 377"/>
                  <a:gd name="T150" fmla="+- 0 766 766"/>
                  <a:gd name="T151" fmla="*/ 766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377" h="634">
                    <a:moveTo>
                      <a:pt x="172" y="0"/>
                    </a:moveTo>
                    <a:lnTo>
                      <a:pt x="97" y="21"/>
                    </a:lnTo>
                    <a:lnTo>
                      <a:pt x="45" y="62"/>
                    </a:lnTo>
                    <a:lnTo>
                      <a:pt x="8" y="128"/>
                    </a:lnTo>
                    <a:lnTo>
                      <a:pt x="0" y="195"/>
                    </a:lnTo>
                    <a:lnTo>
                      <a:pt x="3" y="215"/>
                    </a:lnTo>
                    <a:lnTo>
                      <a:pt x="35" y="286"/>
                    </a:lnTo>
                    <a:lnTo>
                      <a:pt x="81" y="331"/>
                    </a:lnTo>
                    <a:lnTo>
                      <a:pt x="138" y="359"/>
                    </a:lnTo>
                    <a:lnTo>
                      <a:pt x="155" y="367"/>
                    </a:lnTo>
                    <a:lnTo>
                      <a:pt x="207" y="400"/>
                    </a:lnTo>
                    <a:lnTo>
                      <a:pt x="253" y="460"/>
                    </a:lnTo>
                    <a:lnTo>
                      <a:pt x="273" y="522"/>
                    </a:lnTo>
                    <a:lnTo>
                      <a:pt x="273" y="544"/>
                    </a:lnTo>
                    <a:lnTo>
                      <a:pt x="271" y="563"/>
                    </a:lnTo>
                    <a:lnTo>
                      <a:pt x="237" y="616"/>
                    </a:lnTo>
                    <a:lnTo>
                      <a:pt x="179" y="634"/>
                    </a:lnTo>
                    <a:lnTo>
                      <a:pt x="353" y="634"/>
                    </a:lnTo>
                    <a:lnTo>
                      <a:pt x="374" y="569"/>
                    </a:lnTo>
                    <a:lnTo>
                      <a:pt x="377" y="522"/>
                    </a:lnTo>
                    <a:lnTo>
                      <a:pt x="375" y="505"/>
                    </a:lnTo>
                    <a:lnTo>
                      <a:pt x="352" y="427"/>
                    </a:lnTo>
                    <a:lnTo>
                      <a:pt x="320" y="373"/>
                    </a:lnTo>
                    <a:lnTo>
                      <a:pt x="278" y="328"/>
                    </a:lnTo>
                    <a:lnTo>
                      <a:pt x="229" y="292"/>
                    </a:lnTo>
                    <a:lnTo>
                      <a:pt x="177" y="264"/>
                    </a:lnTo>
                    <a:lnTo>
                      <a:pt x="161" y="255"/>
                    </a:lnTo>
                    <a:lnTo>
                      <a:pt x="109" y="215"/>
                    </a:lnTo>
                    <a:lnTo>
                      <a:pt x="101" y="170"/>
                    </a:lnTo>
                    <a:lnTo>
                      <a:pt x="105" y="152"/>
                    </a:lnTo>
                    <a:lnTo>
                      <a:pt x="149" y="109"/>
                    </a:lnTo>
                    <a:lnTo>
                      <a:pt x="194" y="103"/>
                    </a:lnTo>
                    <a:lnTo>
                      <a:pt x="343" y="103"/>
                    </a:lnTo>
                    <a:lnTo>
                      <a:pt x="342" y="100"/>
                    </a:lnTo>
                    <a:lnTo>
                      <a:pt x="304" y="49"/>
                    </a:lnTo>
                    <a:lnTo>
                      <a:pt x="237" y="9"/>
                    </a:lnTo>
                    <a:lnTo>
                      <a:pt x="195" y="1"/>
                    </a:lnTo>
                    <a:lnTo>
                      <a:pt x="17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 name="Group 11">
              <a:extLst>
                <a:ext uri="{FF2B5EF4-FFF2-40B4-BE49-F238E27FC236}">
                  <a16:creationId xmlns:a16="http://schemas.microsoft.com/office/drawing/2014/main" id="{BEE073A3-B6D6-48D4-A501-E3AD12C74622}"/>
                </a:ext>
              </a:extLst>
            </p:cNvPr>
            <p:cNvGrpSpPr>
              <a:grpSpLocks/>
            </p:cNvGrpSpPr>
            <p:nvPr/>
          </p:nvGrpSpPr>
          <p:grpSpPr bwMode="auto">
            <a:xfrm>
              <a:off x="1485" y="869"/>
              <a:ext cx="166" cy="75"/>
              <a:chOff x="1485" y="869"/>
              <a:chExt cx="166" cy="75"/>
            </a:xfrm>
          </p:grpSpPr>
          <p:sp>
            <p:nvSpPr>
              <p:cNvPr id="21" name="Freeform 12">
                <a:extLst>
                  <a:ext uri="{FF2B5EF4-FFF2-40B4-BE49-F238E27FC236}">
                    <a16:creationId xmlns:a16="http://schemas.microsoft.com/office/drawing/2014/main" id="{49E4FB40-F486-4177-8EBC-8E3735468F51}"/>
                  </a:ext>
                </a:extLst>
              </p:cNvPr>
              <p:cNvSpPr>
                <a:spLocks/>
              </p:cNvSpPr>
              <p:nvPr/>
            </p:nvSpPr>
            <p:spPr bwMode="auto">
              <a:xfrm>
                <a:off x="1485" y="869"/>
                <a:ext cx="166" cy="75"/>
              </a:xfrm>
              <a:custGeom>
                <a:avLst/>
                <a:gdLst>
                  <a:gd name="T0" fmla="+- 0 1634 1485"/>
                  <a:gd name="T1" fmla="*/ T0 w 166"/>
                  <a:gd name="T2" fmla="+- 0 869 869"/>
                  <a:gd name="T3" fmla="*/ 869 h 75"/>
                  <a:gd name="T4" fmla="+- 0 1485 1485"/>
                  <a:gd name="T5" fmla="*/ T4 w 166"/>
                  <a:gd name="T6" fmla="+- 0 869 869"/>
                  <a:gd name="T7" fmla="*/ 869 h 75"/>
                  <a:gd name="T8" fmla="+- 0 1501 1485"/>
                  <a:gd name="T9" fmla="*/ T8 w 166"/>
                  <a:gd name="T10" fmla="+- 0 875 869"/>
                  <a:gd name="T11" fmla="*/ 875 h 75"/>
                  <a:gd name="T12" fmla="+- 0 1518 1485"/>
                  <a:gd name="T13" fmla="*/ T12 w 166"/>
                  <a:gd name="T14" fmla="+- 0 886 869"/>
                  <a:gd name="T15" fmla="*/ 886 h 75"/>
                  <a:gd name="T16" fmla="+- 0 1539 1485"/>
                  <a:gd name="T17" fmla="*/ T16 w 166"/>
                  <a:gd name="T18" fmla="+- 0 906 869"/>
                  <a:gd name="T19" fmla="*/ 906 h 75"/>
                  <a:gd name="T20" fmla="+- 0 1548 1485"/>
                  <a:gd name="T21" fmla="*/ T20 w 166"/>
                  <a:gd name="T22" fmla="+- 0 924 869"/>
                  <a:gd name="T23" fmla="*/ 924 h 75"/>
                  <a:gd name="T24" fmla="+- 0 1550 1485"/>
                  <a:gd name="T25" fmla="*/ T24 w 166"/>
                  <a:gd name="T26" fmla="+- 0 944 869"/>
                  <a:gd name="T27" fmla="*/ 944 h 75"/>
                  <a:gd name="T28" fmla="+- 0 1651 1485"/>
                  <a:gd name="T29" fmla="*/ T28 w 166"/>
                  <a:gd name="T30" fmla="+- 0 943 869"/>
                  <a:gd name="T31" fmla="*/ 943 h 75"/>
                  <a:gd name="T32" fmla="+- 0 1650 1485"/>
                  <a:gd name="T33" fmla="*/ T32 w 166"/>
                  <a:gd name="T34" fmla="+- 0 923 869"/>
                  <a:gd name="T35" fmla="*/ 923 h 75"/>
                  <a:gd name="T36" fmla="+- 0 1646 1485"/>
                  <a:gd name="T37" fmla="*/ T36 w 166"/>
                  <a:gd name="T38" fmla="+- 0 903 869"/>
                  <a:gd name="T39" fmla="*/ 903 h 75"/>
                  <a:gd name="T40" fmla="+- 0 1641 1485"/>
                  <a:gd name="T41" fmla="*/ T40 w 166"/>
                  <a:gd name="T42" fmla="+- 0 884 869"/>
                  <a:gd name="T43" fmla="*/ 884 h 75"/>
                  <a:gd name="T44" fmla="+- 0 1634 1485"/>
                  <a:gd name="T45" fmla="*/ T44 w 166"/>
                  <a:gd name="T46" fmla="+- 0 869 869"/>
                  <a:gd name="T47" fmla="*/ 869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6" h="75">
                    <a:moveTo>
                      <a:pt x="149" y="0"/>
                    </a:moveTo>
                    <a:lnTo>
                      <a:pt x="0" y="0"/>
                    </a:lnTo>
                    <a:lnTo>
                      <a:pt x="16" y="6"/>
                    </a:lnTo>
                    <a:lnTo>
                      <a:pt x="33" y="17"/>
                    </a:lnTo>
                    <a:lnTo>
                      <a:pt x="54" y="37"/>
                    </a:lnTo>
                    <a:lnTo>
                      <a:pt x="63" y="55"/>
                    </a:lnTo>
                    <a:lnTo>
                      <a:pt x="65" y="75"/>
                    </a:lnTo>
                    <a:lnTo>
                      <a:pt x="166" y="74"/>
                    </a:lnTo>
                    <a:lnTo>
                      <a:pt x="165" y="54"/>
                    </a:lnTo>
                    <a:lnTo>
                      <a:pt x="161" y="34"/>
                    </a:lnTo>
                    <a:lnTo>
                      <a:pt x="156" y="15"/>
                    </a:lnTo>
                    <a:lnTo>
                      <a:pt x="14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 name="Group 13">
              <a:extLst>
                <a:ext uri="{FF2B5EF4-FFF2-40B4-BE49-F238E27FC236}">
                  <a16:creationId xmlns:a16="http://schemas.microsoft.com/office/drawing/2014/main" id="{F3BF2756-17F1-4B3F-803C-622D1EF9D737}"/>
                </a:ext>
              </a:extLst>
            </p:cNvPr>
            <p:cNvGrpSpPr>
              <a:grpSpLocks/>
            </p:cNvGrpSpPr>
            <p:nvPr/>
          </p:nvGrpSpPr>
          <p:grpSpPr bwMode="auto">
            <a:xfrm>
              <a:off x="2152" y="764"/>
              <a:ext cx="362" cy="738"/>
              <a:chOff x="2152" y="764"/>
              <a:chExt cx="362" cy="738"/>
            </a:xfrm>
          </p:grpSpPr>
          <p:sp>
            <p:nvSpPr>
              <p:cNvPr id="20" name="Freeform 14">
                <a:extLst>
                  <a:ext uri="{FF2B5EF4-FFF2-40B4-BE49-F238E27FC236}">
                    <a16:creationId xmlns:a16="http://schemas.microsoft.com/office/drawing/2014/main" id="{83B53083-A2FE-463B-80B9-5510B5DAD1C9}"/>
                  </a:ext>
                </a:extLst>
              </p:cNvPr>
              <p:cNvSpPr>
                <a:spLocks/>
              </p:cNvSpPr>
              <p:nvPr/>
            </p:nvSpPr>
            <p:spPr bwMode="auto">
              <a:xfrm>
                <a:off x="2152" y="764"/>
                <a:ext cx="362" cy="738"/>
              </a:xfrm>
              <a:custGeom>
                <a:avLst/>
                <a:gdLst>
                  <a:gd name="T0" fmla="+- 0 2354 2152"/>
                  <a:gd name="T1" fmla="*/ T0 w 362"/>
                  <a:gd name="T2" fmla="+- 0 764 764"/>
                  <a:gd name="T3" fmla="*/ 764 h 738"/>
                  <a:gd name="T4" fmla="+- 0 2294 2152"/>
                  <a:gd name="T5" fmla="*/ T4 w 362"/>
                  <a:gd name="T6" fmla="+- 0 774 764"/>
                  <a:gd name="T7" fmla="*/ 774 h 738"/>
                  <a:gd name="T8" fmla="+- 0 2239 2152"/>
                  <a:gd name="T9" fmla="*/ T8 w 362"/>
                  <a:gd name="T10" fmla="+- 0 806 764"/>
                  <a:gd name="T11" fmla="*/ 806 h 738"/>
                  <a:gd name="T12" fmla="+- 0 2200 2152"/>
                  <a:gd name="T13" fmla="*/ T12 w 362"/>
                  <a:gd name="T14" fmla="+- 0 852 764"/>
                  <a:gd name="T15" fmla="*/ 852 h 738"/>
                  <a:gd name="T16" fmla="+- 0 2176 2152"/>
                  <a:gd name="T17" fmla="*/ T16 w 362"/>
                  <a:gd name="T18" fmla="+- 0 922 764"/>
                  <a:gd name="T19" fmla="*/ 922 h 738"/>
                  <a:gd name="T20" fmla="+- 0 2164 2152"/>
                  <a:gd name="T21" fmla="*/ T20 w 362"/>
                  <a:gd name="T22" fmla="+- 0 984 764"/>
                  <a:gd name="T23" fmla="*/ 984 h 738"/>
                  <a:gd name="T24" fmla="+- 0 2157 2152"/>
                  <a:gd name="T25" fmla="*/ T24 w 362"/>
                  <a:gd name="T26" fmla="+- 0 1044 764"/>
                  <a:gd name="T27" fmla="*/ 1044 h 738"/>
                  <a:gd name="T28" fmla="+- 0 2152 2152"/>
                  <a:gd name="T29" fmla="*/ T28 w 362"/>
                  <a:gd name="T30" fmla="+- 0 1122 764"/>
                  <a:gd name="T31" fmla="*/ 1122 h 738"/>
                  <a:gd name="T32" fmla="+- 0 2152 2152"/>
                  <a:gd name="T33" fmla="*/ T32 w 362"/>
                  <a:gd name="T34" fmla="+- 0 1166 764"/>
                  <a:gd name="T35" fmla="*/ 1166 h 738"/>
                  <a:gd name="T36" fmla="+- 0 2152 2152"/>
                  <a:gd name="T37" fmla="*/ T36 w 362"/>
                  <a:gd name="T38" fmla="+- 0 1186 764"/>
                  <a:gd name="T39" fmla="*/ 1186 h 738"/>
                  <a:gd name="T40" fmla="+- 0 2156 2152"/>
                  <a:gd name="T41" fmla="*/ T40 w 362"/>
                  <a:gd name="T42" fmla="+- 0 1247 764"/>
                  <a:gd name="T43" fmla="*/ 1247 h 738"/>
                  <a:gd name="T44" fmla="+- 0 2166 2152"/>
                  <a:gd name="T45" fmla="*/ T44 w 362"/>
                  <a:gd name="T46" fmla="+- 0 1314 764"/>
                  <a:gd name="T47" fmla="*/ 1314 h 738"/>
                  <a:gd name="T48" fmla="+- 0 2185 2152"/>
                  <a:gd name="T49" fmla="*/ T48 w 362"/>
                  <a:gd name="T50" fmla="+- 0 1391 764"/>
                  <a:gd name="T51" fmla="*/ 1391 h 738"/>
                  <a:gd name="T52" fmla="+- 0 2229 2152"/>
                  <a:gd name="T53" fmla="*/ T52 w 362"/>
                  <a:gd name="T54" fmla="+- 0 1454 764"/>
                  <a:gd name="T55" fmla="*/ 1454 h 738"/>
                  <a:gd name="T56" fmla="+- 0 2295 2152"/>
                  <a:gd name="T57" fmla="*/ T56 w 362"/>
                  <a:gd name="T58" fmla="+- 0 1494 764"/>
                  <a:gd name="T59" fmla="*/ 1494 h 738"/>
                  <a:gd name="T60" fmla="+- 0 2353 2152"/>
                  <a:gd name="T61" fmla="*/ T60 w 362"/>
                  <a:gd name="T62" fmla="+- 0 1502 764"/>
                  <a:gd name="T63" fmla="*/ 1502 h 738"/>
                  <a:gd name="T64" fmla="+- 0 2355 2152"/>
                  <a:gd name="T65" fmla="*/ T64 w 362"/>
                  <a:gd name="T66" fmla="+- 0 1502 764"/>
                  <a:gd name="T67" fmla="*/ 1502 h 738"/>
                  <a:gd name="T68" fmla="+- 0 2414 2152"/>
                  <a:gd name="T69" fmla="*/ T68 w 362"/>
                  <a:gd name="T70" fmla="+- 0 1491 764"/>
                  <a:gd name="T71" fmla="*/ 1491 h 738"/>
                  <a:gd name="T72" fmla="+- 0 2470 2152"/>
                  <a:gd name="T73" fmla="*/ T72 w 362"/>
                  <a:gd name="T74" fmla="+- 0 1457 764"/>
                  <a:gd name="T75" fmla="*/ 1457 h 738"/>
                  <a:gd name="T76" fmla="+- 0 2511 2152"/>
                  <a:gd name="T77" fmla="*/ T76 w 362"/>
                  <a:gd name="T78" fmla="+- 0 1402 764"/>
                  <a:gd name="T79" fmla="*/ 1402 h 738"/>
                  <a:gd name="T80" fmla="+- 0 2347 2152"/>
                  <a:gd name="T81" fmla="*/ T80 w 362"/>
                  <a:gd name="T82" fmla="+- 0 1402 764"/>
                  <a:gd name="T83" fmla="*/ 1402 h 738"/>
                  <a:gd name="T84" fmla="+- 0 2325 2152"/>
                  <a:gd name="T85" fmla="*/ T84 w 362"/>
                  <a:gd name="T86" fmla="+- 0 1400 764"/>
                  <a:gd name="T87" fmla="*/ 1400 h 738"/>
                  <a:gd name="T88" fmla="+- 0 2275 2152"/>
                  <a:gd name="T89" fmla="*/ T88 w 362"/>
                  <a:gd name="T90" fmla="+- 0 1356 764"/>
                  <a:gd name="T91" fmla="*/ 1356 h 738"/>
                  <a:gd name="T92" fmla="+- 0 2257 2152"/>
                  <a:gd name="T93" fmla="*/ T92 w 362"/>
                  <a:gd name="T94" fmla="+- 0 1283 764"/>
                  <a:gd name="T95" fmla="*/ 1283 h 738"/>
                  <a:gd name="T96" fmla="+- 0 2247 2152"/>
                  <a:gd name="T97" fmla="*/ T96 w 362"/>
                  <a:gd name="T98" fmla="+- 0 1207 764"/>
                  <a:gd name="T99" fmla="*/ 1207 h 738"/>
                  <a:gd name="T100" fmla="+- 0 2245 2152"/>
                  <a:gd name="T101" fmla="*/ T100 w 362"/>
                  <a:gd name="T102" fmla="+- 0 1166 764"/>
                  <a:gd name="T103" fmla="*/ 1166 h 738"/>
                  <a:gd name="T104" fmla="+- 0 2245 2152"/>
                  <a:gd name="T105" fmla="*/ T104 w 362"/>
                  <a:gd name="T106" fmla="+- 0 1139 764"/>
                  <a:gd name="T107" fmla="*/ 1139 h 738"/>
                  <a:gd name="T108" fmla="+- 0 2247 2152"/>
                  <a:gd name="T109" fmla="*/ T108 w 362"/>
                  <a:gd name="T110" fmla="+- 0 1074 764"/>
                  <a:gd name="T111" fmla="*/ 1074 h 738"/>
                  <a:gd name="T112" fmla="+- 0 2258 2152"/>
                  <a:gd name="T113" fmla="*/ T112 w 362"/>
                  <a:gd name="T114" fmla="+- 0 991 764"/>
                  <a:gd name="T115" fmla="*/ 991 h 738"/>
                  <a:gd name="T116" fmla="+- 0 2281 2152"/>
                  <a:gd name="T117" fmla="*/ T116 w 362"/>
                  <a:gd name="T118" fmla="+- 0 909 764"/>
                  <a:gd name="T119" fmla="*/ 909 h 738"/>
                  <a:gd name="T120" fmla="+- 0 2325 2152"/>
                  <a:gd name="T121" fmla="*/ T120 w 362"/>
                  <a:gd name="T122" fmla="+- 0 868 764"/>
                  <a:gd name="T123" fmla="*/ 868 h 738"/>
                  <a:gd name="T124" fmla="+- 0 2350 2152"/>
                  <a:gd name="T125" fmla="*/ T124 w 362"/>
                  <a:gd name="T126" fmla="+- 0 864 764"/>
                  <a:gd name="T127" fmla="*/ 864 h 738"/>
                  <a:gd name="T128" fmla="+- 0 2514 2152"/>
                  <a:gd name="T129" fmla="*/ T128 w 362"/>
                  <a:gd name="T130" fmla="+- 0 864 764"/>
                  <a:gd name="T131" fmla="*/ 864 h 738"/>
                  <a:gd name="T132" fmla="+- 0 2514 2152"/>
                  <a:gd name="T133" fmla="*/ T132 w 362"/>
                  <a:gd name="T134" fmla="+- 0 863 764"/>
                  <a:gd name="T135" fmla="*/ 863 h 738"/>
                  <a:gd name="T136" fmla="+- 0 2474 2152"/>
                  <a:gd name="T137" fmla="*/ T136 w 362"/>
                  <a:gd name="T138" fmla="+- 0 810 764"/>
                  <a:gd name="T139" fmla="*/ 810 h 738"/>
                  <a:gd name="T140" fmla="+- 0 2405 2152"/>
                  <a:gd name="T141" fmla="*/ T140 w 362"/>
                  <a:gd name="T142" fmla="+- 0 771 764"/>
                  <a:gd name="T143" fmla="*/ 771 h 738"/>
                  <a:gd name="T144" fmla="+- 0 2363 2152"/>
                  <a:gd name="T145" fmla="*/ T144 w 362"/>
                  <a:gd name="T146" fmla="+- 0 765 764"/>
                  <a:gd name="T147" fmla="*/ 765 h 738"/>
                  <a:gd name="T148" fmla="+- 0 2354 2152"/>
                  <a:gd name="T149" fmla="*/ T148 w 362"/>
                  <a:gd name="T150" fmla="+- 0 764 764"/>
                  <a:gd name="T151" fmla="*/ 764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362" h="738">
                    <a:moveTo>
                      <a:pt x="202" y="0"/>
                    </a:moveTo>
                    <a:lnTo>
                      <a:pt x="142" y="10"/>
                    </a:lnTo>
                    <a:lnTo>
                      <a:pt x="87" y="42"/>
                    </a:lnTo>
                    <a:lnTo>
                      <a:pt x="48" y="88"/>
                    </a:lnTo>
                    <a:lnTo>
                      <a:pt x="24" y="158"/>
                    </a:lnTo>
                    <a:lnTo>
                      <a:pt x="12" y="220"/>
                    </a:lnTo>
                    <a:lnTo>
                      <a:pt x="5" y="280"/>
                    </a:lnTo>
                    <a:lnTo>
                      <a:pt x="0" y="358"/>
                    </a:lnTo>
                    <a:lnTo>
                      <a:pt x="0" y="402"/>
                    </a:lnTo>
                    <a:lnTo>
                      <a:pt x="0" y="422"/>
                    </a:lnTo>
                    <a:lnTo>
                      <a:pt x="4" y="483"/>
                    </a:lnTo>
                    <a:lnTo>
                      <a:pt x="14" y="550"/>
                    </a:lnTo>
                    <a:lnTo>
                      <a:pt x="33" y="627"/>
                    </a:lnTo>
                    <a:lnTo>
                      <a:pt x="77" y="690"/>
                    </a:lnTo>
                    <a:lnTo>
                      <a:pt x="143" y="730"/>
                    </a:lnTo>
                    <a:lnTo>
                      <a:pt x="201" y="738"/>
                    </a:lnTo>
                    <a:lnTo>
                      <a:pt x="203" y="738"/>
                    </a:lnTo>
                    <a:lnTo>
                      <a:pt x="262" y="727"/>
                    </a:lnTo>
                    <a:lnTo>
                      <a:pt x="318" y="693"/>
                    </a:lnTo>
                    <a:lnTo>
                      <a:pt x="359" y="638"/>
                    </a:lnTo>
                    <a:lnTo>
                      <a:pt x="195" y="638"/>
                    </a:lnTo>
                    <a:lnTo>
                      <a:pt x="173" y="636"/>
                    </a:lnTo>
                    <a:lnTo>
                      <a:pt x="123" y="592"/>
                    </a:lnTo>
                    <a:lnTo>
                      <a:pt x="105" y="519"/>
                    </a:lnTo>
                    <a:lnTo>
                      <a:pt x="95" y="443"/>
                    </a:lnTo>
                    <a:lnTo>
                      <a:pt x="93" y="402"/>
                    </a:lnTo>
                    <a:lnTo>
                      <a:pt x="93" y="375"/>
                    </a:lnTo>
                    <a:lnTo>
                      <a:pt x="95" y="310"/>
                    </a:lnTo>
                    <a:lnTo>
                      <a:pt x="106" y="227"/>
                    </a:lnTo>
                    <a:lnTo>
                      <a:pt x="129" y="145"/>
                    </a:lnTo>
                    <a:lnTo>
                      <a:pt x="173" y="104"/>
                    </a:lnTo>
                    <a:lnTo>
                      <a:pt x="198" y="100"/>
                    </a:lnTo>
                    <a:lnTo>
                      <a:pt x="362" y="100"/>
                    </a:lnTo>
                    <a:lnTo>
                      <a:pt x="362" y="99"/>
                    </a:lnTo>
                    <a:lnTo>
                      <a:pt x="322" y="46"/>
                    </a:lnTo>
                    <a:lnTo>
                      <a:pt x="253" y="7"/>
                    </a:lnTo>
                    <a:lnTo>
                      <a:pt x="211" y="1"/>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 name="Group 15">
              <a:extLst>
                <a:ext uri="{FF2B5EF4-FFF2-40B4-BE49-F238E27FC236}">
                  <a16:creationId xmlns:a16="http://schemas.microsoft.com/office/drawing/2014/main" id="{D2A4490D-A4E8-4476-B28A-F1ED629511DC}"/>
                </a:ext>
              </a:extLst>
            </p:cNvPr>
            <p:cNvGrpSpPr>
              <a:grpSpLocks/>
            </p:cNvGrpSpPr>
            <p:nvPr/>
          </p:nvGrpSpPr>
          <p:grpSpPr bwMode="auto">
            <a:xfrm>
              <a:off x="2349" y="864"/>
              <a:ext cx="209" cy="538"/>
              <a:chOff x="2349" y="864"/>
              <a:chExt cx="209" cy="538"/>
            </a:xfrm>
          </p:grpSpPr>
          <p:sp>
            <p:nvSpPr>
              <p:cNvPr id="19" name="Freeform 16">
                <a:extLst>
                  <a:ext uri="{FF2B5EF4-FFF2-40B4-BE49-F238E27FC236}">
                    <a16:creationId xmlns:a16="http://schemas.microsoft.com/office/drawing/2014/main" id="{A7BF6FA0-44BE-40FC-8ED2-FF868B2E2848}"/>
                  </a:ext>
                </a:extLst>
              </p:cNvPr>
              <p:cNvSpPr>
                <a:spLocks/>
              </p:cNvSpPr>
              <p:nvPr/>
            </p:nvSpPr>
            <p:spPr bwMode="auto">
              <a:xfrm>
                <a:off x="2349" y="864"/>
                <a:ext cx="209" cy="538"/>
              </a:xfrm>
              <a:custGeom>
                <a:avLst/>
                <a:gdLst>
                  <a:gd name="T0" fmla="+- 0 2514 2349"/>
                  <a:gd name="T1" fmla="*/ T0 w 209"/>
                  <a:gd name="T2" fmla="+- 0 864 864"/>
                  <a:gd name="T3" fmla="*/ 864 h 538"/>
                  <a:gd name="T4" fmla="+- 0 2350 2349"/>
                  <a:gd name="T5" fmla="*/ T4 w 209"/>
                  <a:gd name="T6" fmla="+- 0 864 864"/>
                  <a:gd name="T7" fmla="*/ 864 h 538"/>
                  <a:gd name="T8" fmla="+- 0 2370 2349"/>
                  <a:gd name="T9" fmla="*/ T8 w 209"/>
                  <a:gd name="T10" fmla="+- 0 867 864"/>
                  <a:gd name="T11" fmla="*/ 867 h 538"/>
                  <a:gd name="T12" fmla="+- 0 2389 2349"/>
                  <a:gd name="T13" fmla="*/ T12 w 209"/>
                  <a:gd name="T14" fmla="+- 0 874 864"/>
                  <a:gd name="T15" fmla="*/ 874 h 538"/>
                  <a:gd name="T16" fmla="+- 0 2427 2349"/>
                  <a:gd name="T17" fmla="*/ T16 w 209"/>
                  <a:gd name="T18" fmla="+- 0 921 864"/>
                  <a:gd name="T19" fmla="*/ 921 h 538"/>
                  <a:gd name="T20" fmla="+- 0 2445 2349"/>
                  <a:gd name="T21" fmla="*/ T20 w 209"/>
                  <a:gd name="T22" fmla="+- 0 992 864"/>
                  <a:gd name="T23" fmla="*/ 992 h 538"/>
                  <a:gd name="T24" fmla="+- 0 2448 2349"/>
                  <a:gd name="T25" fmla="*/ T24 w 209"/>
                  <a:gd name="T26" fmla="+- 0 1017 864"/>
                  <a:gd name="T27" fmla="*/ 1017 h 538"/>
                  <a:gd name="T28" fmla="+- 0 2451 2349"/>
                  <a:gd name="T29" fmla="*/ T28 w 209"/>
                  <a:gd name="T30" fmla="+- 0 1038 864"/>
                  <a:gd name="T31" fmla="*/ 1038 h 538"/>
                  <a:gd name="T32" fmla="+- 0 2455 2349"/>
                  <a:gd name="T33" fmla="*/ T32 w 209"/>
                  <a:gd name="T34" fmla="+- 0 1100 864"/>
                  <a:gd name="T35" fmla="*/ 1100 h 538"/>
                  <a:gd name="T36" fmla="+- 0 2455 2349"/>
                  <a:gd name="T37" fmla="*/ T36 w 209"/>
                  <a:gd name="T38" fmla="+- 0 1122 864"/>
                  <a:gd name="T39" fmla="*/ 1122 h 538"/>
                  <a:gd name="T40" fmla="+- 0 2455 2349"/>
                  <a:gd name="T41" fmla="*/ T40 w 209"/>
                  <a:gd name="T42" fmla="+- 0 1139 864"/>
                  <a:gd name="T43" fmla="*/ 1139 h 538"/>
                  <a:gd name="T44" fmla="+- 0 2451 2349"/>
                  <a:gd name="T45" fmla="*/ T44 w 209"/>
                  <a:gd name="T46" fmla="+- 0 1200 864"/>
                  <a:gd name="T47" fmla="*/ 1200 h 538"/>
                  <a:gd name="T48" fmla="+- 0 2440 2349"/>
                  <a:gd name="T49" fmla="*/ T48 w 209"/>
                  <a:gd name="T50" fmla="+- 0 1277 864"/>
                  <a:gd name="T51" fmla="*/ 1277 h 538"/>
                  <a:gd name="T52" fmla="+- 0 2417 2349"/>
                  <a:gd name="T53" fmla="*/ T52 w 209"/>
                  <a:gd name="T54" fmla="+- 0 1356 864"/>
                  <a:gd name="T55" fmla="*/ 1356 h 538"/>
                  <a:gd name="T56" fmla="+- 0 2374 2349"/>
                  <a:gd name="T57" fmla="*/ T56 w 209"/>
                  <a:gd name="T58" fmla="+- 0 1398 864"/>
                  <a:gd name="T59" fmla="*/ 1398 h 538"/>
                  <a:gd name="T60" fmla="+- 0 2349 2349"/>
                  <a:gd name="T61" fmla="*/ T60 w 209"/>
                  <a:gd name="T62" fmla="+- 0 1402 864"/>
                  <a:gd name="T63" fmla="*/ 1402 h 538"/>
                  <a:gd name="T64" fmla="+- 0 2511 2349"/>
                  <a:gd name="T65" fmla="*/ T64 w 209"/>
                  <a:gd name="T66" fmla="+- 0 1402 864"/>
                  <a:gd name="T67" fmla="*/ 1402 h 538"/>
                  <a:gd name="T68" fmla="+- 0 2534 2349"/>
                  <a:gd name="T69" fmla="*/ T68 w 209"/>
                  <a:gd name="T70" fmla="+- 0 1333 864"/>
                  <a:gd name="T71" fmla="*/ 1333 h 538"/>
                  <a:gd name="T72" fmla="+- 0 2545 2349"/>
                  <a:gd name="T73" fmla="*/ T72 w 209"/>
                  <a:gd name="T74" fmla="+- 0 1273 864"/>
                  <a:gd name="T75" fmla="*/ 1273 h 538"/>
                  <a:gd name="T76" fmla="+- 0 2553 2349"/>
                  <a:gd name="T77" fmla="*/ T76 w 209"/>
                  <a:gd name="T78" fmla="+- 0 1207 864"/>
                  <a:gd name="T79" fmla="*/ 1207 h 538"/>
                  <a:gd name="T80" fmla="+- 0 2557 2349"/>
                  <a:gd name="T81" fmla="*/ T80 w 209"/>
                  <a:gd name="T82" fmla="+- 0 1142 864"/>
                  <a:gd name="T83" fmla="*/ 1142 h 538"/>
                  <a:gd name="T84" fmla="+- 0 2558 2349"/>
                  <a:gd name="T85" fmla="*/ T84 w 209"/>
                  <a:gd name="T86" fmla="+- 0 1127 864"/>
                  <a:gd name="T87" fmla="*/ 1127 h 538"/>
                  <a:gd name="T88" fmla="+- 0 2558 2349"/>
                  <a:gd name="T89" fmla="*/ T88 w 209"/>
                  <a:gd name="T90" fmla="+- 0 1100 864"/>
                  <a:gd name="T91" fmla="*/ 1100 h 538"/>
                  <a:gd name="T92" fmla="+- 0 2555 2349"/>
                  <a:gd name="T93" fmla="*/ T92 w 209"/>
                  <a:gd name="T94" fmla="+- 0 1029 864"/>
                  <a:gd name="T95" fmla="*/ 1029 h 538"/>
                  <a:gd name="T96" fmla="+- 0 2544 2349"/>
                  <a:gd name="T97" fmla="*/ T96 w 209"/>
                  <a:gd name="T98" fmla="+- 0 956 864"/>
                  <a:gd name="T99" fmla="*/ 956 h 538"/>
                  <a:gd name="T100" fmla="+- 0 2519 2349"/>
                  <a:gd name="T101" fmla="*/ T100 w 209"/>
                  <a:gd name="T102" fmla="+- 0 877 864"/>
                  <a:gd name="T103" fmla="*/ 877 h 538"/>
                  <a:gd name="T104" fmla="+- 0 2514 2349"/>
                  <a:gd name="T105" fmla="*/ T104 w 209"/>
                  <a:gd name="T106" fmla="+- 0 864 864"/>
                  <a:gd name="T107" fmla="*/ 864 h 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09" h="538">
                    <a:moveTo>
                      <a:pt x="165" y="0"/>
                    </a:moveTo>
                    <a:lnTo>
                      <a:pt x="1" y="0"/>
                    </a:lnTo>
                    <a:lnTo>
                      <a:pt x="21" y="3"/>
                    </a:lnTo>
                    <a:lnTo>
                      <a:pt x="40" y="10"/>
                    </a:lnTo>
                    <a:lnTo>
                      <a:pt x="78" y="57"/>
                    </a:lnTo>
                    <a:lnTo>
                      <a:pt x="96" y="128"/>
                    </a:lnTo>
                    <a:lnTo>
                      <a:pt x="99" y="153"/>
                    </a:lnTo>
                    <a:lnTo>
                      <a:pt x="102" y="174"/>
                    </a:lnTo>
                    <a:lnTo>
                      <a:pt x="106" y="236"/>
                    </a:lnTo>
                    <a:lnTo>
                      <a:pt x="106" y="258"/>
                    </a:lnTo>
                    <a:lnTo>
                      <a:pt x="106" y="275"/>
                    </a:lnTo>
                    <a:lnTo>
                      <a:pt x="102" y="336"/>
                    </a:lnTo>
                    <a:lnTo>
                      <a:pt x="91" y="413"/>
                    </a:lnTo>
                    <a:lnTo>
                      <a:pt x="68" y="492"/>
                    </a:lnTo>
                    <a:lnTo>
                      <a:pt x="25" y="534"/>
                    </a:lnTo>
                    <a:lnTo>
                      <a:pt x="0" y="538"/>
                    </a:lnTo>
                    <a:lnTo>
                      <a:pt x="162" y="538"/>
                    </a:lnTo>
                    <a:lnTo>
                      <a:pt x="185" y="469"/>
                    </a:lnTo>
                    <a:lnTo>
                      <a:pt x="196" y="409"/>
                    </a:lnTo>
                    <a:lnTo>
                      <a:pt x="204" y="343"/>
                    </a:lnTo>
                    <a:lnTo>
                      <a:pt x="208" y="278"/>
                    </a:lnTo>
                    <a:lnTo>
                      <a:pt x="209" y="263"/>
                    </a:lnTo>
                    <a:lnTo>
                      <a:pt x="209" y="236"/>
                    </a:lnTo>
                    <a:lnTo>
                      <a:pt x="206" y="165"/>
                    </a:lnTo>
                    <a:lnTo>
                      <a:pt x="195" y="92"/>
                    </a:lnTo>
                    <a:lnTo>
                      <a:pt x="170" y="13"/>
                    </a:lnTo>
                    <a:lnTo>
                      <a:pt x="16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 name="Group 17">
              <a:extLst>
                <a:ext uri="{FF2B5EF4-FFF2-40B4-BE49-F238E27FC236}">
                  <a16:creationId xmlns:a16="http://schemas.microsoft.com/office/drawing/2014/main" id="{2DC73D96-48AF-4EAD-9A7F-9C4BBC8BC18E}"/>
                </a:ext>
              </a:extLst>
            </p:cNvPr>
            <p:cNvGrpSpPr>
              <a:grpSpLocks/>
            </p:cNvGrpSpPr>
            <p:nvPr/>
          </p:nvGrpSpPr>
          <p:grpSpPr bwMode="auto">
            <a:xfrm>
              <a:off x="1855" y="855"/>
              <a:ext cx="104" cy="646"/>
              <a:chOff x="1855" y="855"/>
              <a:chExt cx="104" cy="646"/>
            </a:xfrm>
          </p:grpSpPr>
          <p:sp>
            <p:nvSpPr>
              <p:cNvPr id="18" name="Freeform 18">
                <a:extLst>
                  <a:ext uri="{FF2B5EF4-FFF2-40B4-BE49-F238E27FC236}">
                    <a16:creationId xmlns:a16="http://schemas.microsoft.com/office/drawing/2014/main" id="{2F1AE219-F6AA-4B0C-A9E0-E63DAF00CA8C}"/>
                  </a:ext>
                </a:extLst>
              </p:cNvPr>
              <p:cNvSpPr>
                <a:spLocks/>
              </p:cNvSpPr>
              <p:nvPr/>
            </p:nvSpPr>
            <p:spPr bwMode="auto">
              <a:xfrm>
                <a:off x="1855" y="855"/>
                <a:ext cx="104" cy="646"/>
              </a:xfrm>
              <a:custGeom>
                <a:avLst/>
                <a:gdLst>
                  <a:gd name="T0" fmla="+- 0 1959 1855"/>
                  <a:gd name="T1" fmla="*/ T0 w 104"/>
                  <a:gd name="T2" fmla="+- 0 855 855"/>
                  <a:gd name="T3" fmla="*/ 855 h 646"/>
                  <a:gd name="T4" fmla="+- 0 1855 1855"/>
                  <a:gd name="T5" fmla="*/ T4 w 104"/>
                  <a:gd name="T6" fmla="+- 0 855 855"/>
                  <a:gd name="T7" fmla="*/ 855 h 646"/>
                  <a:gd name="T8" fmla="+- 0 1855 1855"/>
                  <a:gd name="T9" fmla="*/ T8 w 104"/>
                  <a:gd name="T10" fmla="+- 0 1501 855"/>
                  <a:gd name="T11" fmla="*/ 1501 h 646"/>
                  <a:gd name="T12" fmla="+- 0 1959 1855"/>
                  <a:gd name="T13" fmla="*/ T12 w 104"/>
                  <a:gd name="T14" fmla="+- 0 1501 855"/>
                  <a:gd name="T15" fmla="*/ 1501 h 646"/>
                  <a:gd name="T16" fmla="+- 0 1959 1855"/>
                  <a:gd name="T17" fmla="*/ T16 w 104"/>
                  <a:gd name="T18" fmla="+- 0 855 855"/>
                  <a:gd name="T19" fmla="*/ 855 h 646"/>
                </a:gdLst>
                <a:ahLst/>
                <a:cxnLst>
                  <a:cxn ang="0">
                    <a:pos x="T1" y="T3"/>
                  </a:cxn>
                  <a:cxn ang="0">
                    <a:pos x="T5" y="T7"/>
                  </a:cxn>
                  <a:cxn ang="0">
                    <a:pos x="T9" y="T11"/>
                  </a:cxn>
                  <a:cxn ang="0">
                    <a:pos x="T13" y="T15"/>
                  </a:cxn>
                  <a:cxn ang="0">
                    <a:pos x="T17" y="T19"/>
                  </a:cxn>
                </a:cxnLst>
                <a:rect l="0" t="0" r="r" b="b"/>
                <a:pathLst>
                  <a:path w="104" h="646">
                    <a:moveTo>
                      <a:pt x="104" y="0"/>
                    </a:moveTo>
                    <a:lnTo>
                      <a:pt x="0" y="0"/>
                    </a:lnTo>
                    <a:lnTo>
                      <a:pt x="0" y="646"/>
                    </a:lnTo>
                    <a:lnTo>
                      <a:pt x="104" y="646"/>
                    </a:lnTo>
                    <a:lnTo>
                      <a:pt x="10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 name="Group 19">
              <a:extLst>
                <a:ext uri="{FF2B5EF4-FFF2-40B4-BE49-F238E27FC236}">
                  <a16:creationId xmlns:a16="http://schemas.microsoft.com/office/drawing/2014/main" id="{67A8A669-A445-42DC-BFD6-87AC12A87B1D}"/>
                </a:ext>
              </a:extLst>
            </p:cNvPr>
            <p:cNvGrpSpPr>
              <a:grpSpLocks/>
            </p:cNvGrpSpPr>
            <p:nvPr/>
          </p:nvGrpSpPr>
          <p:grpSpPr bwMode="auto">
            <a:xfrm>
              <a:off x="1721" y="761"/>
              <a:ext cx="369" cy="94"/>
              <a:chOff x="1721" y="761"/>
              <a:chExt cx="369" cy="94"/>
            </a:xfrm>
          </p:grpSpPr>
          <p:sp>
            <p:nvSpPr>
              <p:cNvPr id="17" name="Freeform 20">
                <a:extLst>
                  <a:ext uri="{FF2B5EF4-FFF2-40B4-BE49-F238E27FC236}">
                    <a16:creationId xmlns:a16="http://schemas.microsoft.com/office/drawing/2014/main" id="{3FEC94C8-C7C0-43BD-9035-3DD657A11E63}"/>
                  </a:ext>
                </a:extLst>
              </p:cNvPr>
              <p:cNvSpPr>
                <a:spLocks/>
              </p:cNvSpPr>
              <p:nvPr/>
            </p:nvSpPr>
            <p:spPr bwMode="auto">
              <a:xfrm>
                <a:off x="1721" y="761"/>
                <a:ext cx="369" cy="94"/>
              </a:xfrm>
              <a:custGeom>
                <a:avLst/>
                <a:gdLst>
                  <a:gd name="T0" fmla="+- 0 2091 1721"/>
                  <a:gd name="T1" fmla="*/ T0 w 369"/>
                  <a:gd name="T2" fmla="+- 0 761 761"/>
                  <a:gd name="T3" fmla="*/ 761 h 94"/>
                  <a:gd name="T4" fmla="+- 0 1721 1721"/>
                  <a:gd name="T5" fmla="*/ T4 w 369"/>
                  <a:gd name="T6" fmla="+- 0 761 761"/>
                  <a:gd name="T7" fmla="*/ 761 h 94"/>
                  <a:gd name="T8" fmla="+- 0 1721 1721"/>
                  <a:gd name="T9" fmla="*/ T8 w 369"/>
                  <a:gd name="T10" fmla="+- 0 855 761"/>
                  <a:gd name="T11" fmla="*/ 855 h 94"/>
                  <a:gd name="T12" fmla="+- 0 2091 1721"/>
                  <a:gd name="T13" fmla="*/ T12 w 369"/>
                  <a:gd name="T14" fmla="+- 0 855 761"/>
                  <a:gd name="T15" fmla="*/ 855 h 94"/>
                  <a:gd name="T16" fmla="+- 0 2091 1721"/>
                  <a:gd name="T17" fmla="*/ T16 w 369"/>
                  <a:gd name="T18" fmla="+- 0 761 761"/>
                  <a:gd name="T19" fmla="*/ 761 h 94"/>
                </a:gdLst>
                <a:ahLst/>
                <a:cxnLst>
                  <a:cxn ang="0">
                    <a:pos x="T1" y="T3"/>
                  </a:cxn>
                  <a:cxn ang="0">
                    <a:pos x="T5" y="T7"/>
                  </a:cxn>
                  <a:cxn ang="0">
                    <a:pos x="T9" y="T11"/>
                  </a:cxn>
                  <a:cxn ang="0">
                    <a:pos x="T13" y="T15"/>
                  </a:cxn>
                  <a:cxn ang="0">
                    <a:pos x="T17" y="T19"/>
                  </a:cxn>
                </a:cxnLst>
                <a:rect l="0" t="0" r="r" b="b"/>
                <a:pathLst>
                  <a:path w="369" h="94">
                    <a:moveTo>
                      <a:pt x="370" y="0"/>
                    </a:moveTo>
                    <a:lnTo>
                      <a:pt x="0" y="0"/>
                    </a:lnTo>
                    <a:lnTo>
                      <a:pt x="0" y="94"/>
                    </a:lnTo>
                    <a:lnTo>
                      <a:pt x="370" y="94"/>
                    </a:lnTo>
                    <a:lnTo>
                      <a:pt x="37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3" name="Group 21">
              <a:extLst>
                <a:ext uri="{FF2B5EF4-FFF2-40B4-BE49-F238E27FC236}">
                  <a16:creationId xmlns:a16="http://schemas.microsoft.com/office/drawing/2014/main" id="{D149DCC4-F11A-4C43-8976-41D4BCDB0E33}"/>
                </a:ext>
              </a:extLst>
            </p:cNvPr>
            <p:cNvGrpSpPr>
              <a:grpSpLocks/>
            </p:cNvGrpSpPr>
            <p:nvPr/>
          </p:nvGrpSpPr>
          <p:grpSpPr bwMode="auto">
            <a:xfrm>
              <a:off x="2656" y="762"/>
              <a:ext cx="382" cy="740"/>
              <a:chOff x="2656" y="762"/>
              <a:chExt cx="382" cy="740"/>
            </a:xfrm>
          </p:grpSpPr>
          <p:sp>
            <p:nvSpPr>
              <p:cNvPr id="16" name="Freeform 22">
                <a:extLst>
                  <a:ext uri="{FF2B5EF4-FFF2-40B4-BE49-F238E27FC236}">
                    <a16:creationId xmlns:a16="http://schemas.microsoft.com/office/drawing/2014/main" id="{B617D187-5463-48E3-93A3-FE60178515F0}"/>
                  </a:ext>
                </a:extLst>
              </p:cNvPr>
              <p:cNvSpPr>
                <a:spLocks/>
              </p:cNvSpPr>
              <p:nvPr/>
            </p:nvSpPr>
            <p:spPr bwMode="auto">
              <a:xfrm>
                <a:off x="2656" y="762"/>
                <a:ext cx="382" cy="740"/>
              </a:xfrm>
              <a:custGeom>
                <a:avLst/>
                <a:gdLst>
                  <a:gd name="T0" fmla="+- 0 2656 2656"/>
                  <a:gd name="T1" fmla="*/ T0 w 382"/>
                  <a:gd name="T2" fmla="+- 0 762 762"/>
                  <a:gd name="T3" fmla="*/ 762 h 740"/>
                  <a:gd name="T4" fmla="+- 0 2656 2656"/>
                  <a:gd name="T5" fmla="*/ T4 w 382"/>
                  <a:gd name="T6" fmla="+- 0 1501 762"/>
                  <a:gd name="T7" fmla="*/ 1501 h 740"/>
                  <a:gd name="T8" fmla="+- 0 2759 2656"/>
                  <a:gd name="T9" fmla="*/ T8 w 382"/>
                  <a:gd name="T10" fmla="+- 0 1501 762"/>
                  <a:gd name="T11" fmla="*/ 1501 h 740"/>
                  <a:gd name="T12" fmla="+- 0 2759 2656"/>
                  <a:gd name="T13" fmla="*/ T12 w 382"/>
                  <a:gd name="T14" fmla="+- 0 1177 762"/>
                  <a:gd name="T15" fmla="*/ 1177 h 740"/>
                  <a:gd name="T16" fmla="+- 0 2888 2656"/>
                  <a:gd name="T17" fmla="*/ T16 w 382"/>
                  <a:gd name="T18" fmla="+- 0 1177 762"/>
                  <a:gd name="T19" fmla="*/ 1177 h 740"/>
                  <a:gd name="T20" fmla="+- 0 2964 2656"/>
                  <a:gd name="T21" fmla="*/ T20 w 382"/>
                  <a:gd name="T22" fmla="+- 0 1156 762"/>
                  <a:gd name="T23" fmla="*/ 1156 h 740"/>
                  <a:gd name="T24" fmla="+- 0 3012 2656"/>
                  <a:gd name="T25" fmla="*/ T24 w 382"/>
                  <a:gd name="T26" fmla="+- 0 1115 762"/>
                  <a:gd name="T27" fmla="*/ 1115 h 740"/>
                  <a:gd name="T28" fmla="+- 0 3038 2656"/>
                  <a:gd name="T29" fmla="*/ T28 w 382"/>
                  <a:gd name="T30" fmla="+- 0 1074 762"/>
                  <a:gd name="T31" fmla="*/ 1074 h 740"/>
                  <a:gd name="T32" fmla="+- 0 2759 2656"/>
                  <a:gd name="T33" fmla="*/ T32 w 382"/>
                  <a:gd name="T34" fmla="+- 0 1074 762"/>
                  <a:gd name="T35" fmla="*/ 1074 h 740"/>
                  <a:gd name="T36" fmla="+- 0 2759 2656"/>
                  <a:gd name="T37" fmla="*/ T36 w 382"/>
                  <a:gd name="T38" fmla="+- 0 865 762"/>
                  <a:gd name="T39" fmla="*/ 865 h 740"/>
                  <a:gd name="T40" fmla="+- 0 3035 2656"/>
                  <a:gd name="T41" fmla="*/ T40 w 382"/>
                  <a:gd name="T42" fmla="+- 0 865 762"/>
                  <a:gd name="T43" fmla="*/ 865 h 740"/>
                  <a:gd name="T44" fmla="+- 0 3034 2656"/>
                  <a:gd name="T45" fmla="*/ T44 w 382"/>
                  <a:gd name="T46" fmla="+- 0 862 762"/>
                  <a:gd name="T47" fmla="*/ 862 h 740"/>
                  <a:gd name="T48" fmla="+- 0 2988 2656"/>
                  <a:gd name="T49" fmla="*/ T48 w 382"/>
                  <a:gd name="T50" fmla="+- 0 797 762"/>
                  <a:gd name="T51" fmla="*/ 797 h 740"/>
                  <a:gd name="T52" fmla="+- 0 2936 2656"/>
                  <a:gd name="T53" fmla="*/ T52 w 382"/>
                  <a:gd name="T54" fmla="+- 0 768 762"/>
                  <a:gd name="T55" fmla="*/ 768 h 740"/>
                  <a:gd name="T56" fmla="+- 0 2915 2656"/>
                  <a:gd name="T57" fmla="*/ T56 w 382"/>
                  <a:gd name="T58" fmla="+- 0 763 762"/>
                  <a:gd name="T59" fmla="*/ 763 h 740"/>
                  <a:gd name="T60" fmla="+- 0 2656 2656"/>
                  <a:gd name="T61" fmla="*/ T60 w 382"/>
                  <a:gd name="T62" fmla="+- 0 762 762"/>
                  <a:gd name="T63" fmla="*/ 762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82" h="740">
                    <a:moveTo>
                      <a:pt x="0" y="0"/>
                    </a:moveTo>
                    <a:lnTo>
                      <a:pt x="0" y="739"/>
                    </a:lnTo>
                    <a:lnTo>
                      <a:pt x="103" y="739"/>
                    </a:lnTo>
                    <a:lnTo>
                      <a:pt x="103" y="415"/>
                    </a:lnTo>
                    <a:lnTo>
                      <a:pt x="232" y="415"/>
                    </a:lnTo>
                    <a:lnTo>
                      <a:pt x="308" y="394"/>
                    </a:lnTo>
                    <a:lnTo>
                      <a:pt x="356" y="353"/>
                    </a:lnTo>
                    <a:lnTo>
                      <a:pt x="382" y="312"/>
                    </a:lnTo>
                    <a:lnTo>
                      <a:pt x="103" y="312"/>
                    </a:lnTo>
                    <a:lnTo>
                      <a:pt x="103" y="103"/>
                    </a:lnTo>
                    <a:lnTo>
                      <a:pt x="379" y="103"/>
                    </a:lnTo>
                    <a:lnTo>
                      <a:pt x="378" y="100"/>
                    </a:lnTo>
                    <a:lnTo>
                      <a:pt x="332" y="35"/>
                    </a:lnTo>
                    <a:lnTo>
                      <a:pt x="280" y="6"/>
                    </a:lnTo>
                    <a:lnTo>
                      <a:pt x="259" y="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4" name="Group 23">
              <a:extLst>
                <a:ext uri="{FF2B5EF4-FFF2-40B4-BE49-F238E27FC236}">
                  <a16:creationId xmlns:a16="http://schemas.microsoft.com/office/drawing/2014/main" id="{2D2266EF-2350-44C2-B3CB-71C0F7E4C6C6}"/>
                </a:ext>
              </a:extLst>
            </p:cNvPr>
            <p:cNvGrpSpPr>
              <a:grpSpLocks/>
            </p:cNvGrpSpPr>
            <p:nvPr/>
          </p:nvGrpSpPr>
          <p:grpSpPr bwMode="auto">
            <a:xfrm>
              <a:off x="2759" y="865"/>
              <a:ext cx="298" cy="208"/>
              <a:chOff x="2759" y="865"/>
              <a:chExt cx="298" cy="208"/>
            </a:xfrm>
          </p:grpSpPr>
          <p:sp>
            <p:nvSpPr>
              <p:cNvPr id="15" name="Freeform 24">
                <a:extLst>
                  <a:ext uri="{FF2B5EF4-FFF2-40B4-BE49-F238E27FC236}">
                    <a16:creationId xmlns:a16="http://schemas.microsoft.com/office/drawing/2014/main" id="{F0A0D832-04A8-4705-8689-0C65B834A93F}"/>
                  </a:ext>
                </a:extLst>
              </p:cNvPr>
              <p:cNvSpPr>
                <a:spLocks/>
              </p:cNvSpPr>
              <p:nvPr/>
            </p:nvSpPr>
            <p:spPr bwMode="auto">
              <a:xfrm>
                <a:off x="2759" y="865"/>
                <a:ext cx="298" cy="208"/>
              </a:xfrm>
              <a:custGeom>
                <a:avLst/>
                <a:gdLst>
                  <a:gd name="T0" fmla="+- 0 3035 2759"/>
                  <a:gd name="T1" fmla="*/ T0 w 298"/>
                  <a:gd name="T2" fmla="+- 0 865 865"/>
                  <a:gd name="T3" fmla="*/ 865 h 208"/>
                  <a:gd name="T4" fmla="+- 0 2884 2759"/>
                  <a:gd name="T5" fmla="*/ T4 w 298"/>
                  <a:gd name="T6" fmla="+- 0 865 865"/>
                  <a:gd name="T7" fmla="*/ 865 h 208"/>
                  <a:gd name="T8" fmla="+- 0 2902 2759"/>
                  <a:gd name="T9" fmla="*/ T8 w 298"/>
                  <a:gd name="T10" fmla="+- 0 869 865"/>
                  <a:gd name="T11" fmla="*/ 869 h 208"/>
                  <a:gd name="T12" fmla="+- 0 2920 2759"/>
                  <a:gd name="T13" fmla="*/ T12 w 298"/>
                  <a:gd name="T14" fmla="+- 0 879 865"/>
                  <a:gd name="T15" fmla="*/ 879 h 208"/>
                  <a:gd name="T16" fmla="+- 0 2934 2759"/>
                  <a:gd name="T17" fmla="*/ T16 w 298"/>
                  <a:gd name="T18" fmla="+- 0 896 865"/>
                  <a:gd name="T19" fmla="*/ 896 h 208"/>
                  <a:gd name="T20" fmla="+- 0 2944 2759"/>
                  <a:gd name="T21" fmla="*/ T20 w 298"/>
                  <a:gd name="T22" fmla="+- 0 913 865"/>
                  <a:gd name="T23" fmla="*/ 913 h 208"/>
                  <a:gd name="T24" fmla="+- 0 2950 2759"/>
                  <a:gd name="T25" fmla="*/ T24 w 298"/>
                  <a:gd name="T26" fmla="+- 0 931 865"/>
                  <a:gd name="T27" fmla="*/ 931 h 208"/>
                  <a:gd name="T28" fmla="+- 0 2953 2759"/>
                  <a:gd name="T29" fmla="*/ T28 w 298"/>
                  <a:gd name="T30" fmla="+- 0 951 865"/>
                  <a:gd name="T31" fmla="*/ 951 h 208"/>
                  <a:gd name="T32" fmla="+- 0 2953 2759"/>
                  <a:gd name="T33" fmla="*/ T32 w 298"/>
                  <a:gd name="T34" fmla="+- 0 981 865"/>
                  <a:gd name="T35" fmla="*/ 981 h 208"/>
                  <a:gd name="T36" fmla="+- 0 2933 2759"/>
                  <a:gd name="T37" fmla="*/ T36 w 298"/>
                  <a:gd name="T38" fmla="+- 0 1047 865"/>
                  <a:gd name="T39" fmla="*/ 1047 h 208"/>
                  <a:gd name="T40" fmla="+- 0 2759 2759"/>
                  <a:gd name="T41" fmla="*/ T40 w 298"/>
                  <a:gd name="T42" fmla="+- 0 1074 865"/>
                  <a:gd name="T43" fmla="*/ 1074 h 208"/>
                  <a:gd name="T44" fmla="+- 0 3038 2759"/>
                  <a:gd name="T45" fmla="*/ T44 w 298"/>
                  <a:gd name="T46" fmla="+- 0 1074 865"/>
                  <a:gd name="T47" fmla="*/ 1074 h 208"/>
                  <a:gd name="T48" fmla="+- 0 3056 2759"/>
                  <a:gd name="T49" fmla="*/ T48 w 298"/>
                  <a:gd name="T50" fmla="+- 0 1005 865"/>
                  <a:gd name="T51" fmla="*/ 1005 h 208"/>
                  <a:gd name="T52" fmla="+- 0 3058 2759"/>
                  <a:gd name="T53" fmla="*/ T52 w 298"/>
                  <a:gd name="T54" fmla="+- 0 983 865"/>
                  <a:gd name="T55" fmla="*/ 983 h 208"/>
                  <a:gd name="T56" fmla="+- 0 3057 2759"/>
                  <a:gd name="T57" fmla="*/ T56 w 298"/>
                  <a:gd name="T58" fmla="+- 0 959 865"/>
                  <a:gd name="T59" fmla="*/ 959 h 208"/>
                  <a:gd name="T60" fmla="+- 0 3055 2759"/>
                  <a:gd name="T61" fmla="*/ T60 w 298"/>
                  <a:gd name="T62" fmla="+- 0 938 865"/>
                  <a:gd name="T63" fmla="*/ 938 h 208"/>
                  <a:gd name="T64" fmla="+- 0 3052 2759"/>
                  <a:gd name="T65" fmla="*/ T64 w 298"/>
                  <a:gd name="T66" fmla="+- 0 917 865"/>
                  <a:gd name="T67" fmla="*/ 917 h 208"/>
                  <a:gd name="T68" fmla="+- 0 3047 2759"/>
                  <a:gd name="T69" fmla="*/ T68 w 298"/>
                  <a:gd name="T70" fmla="+- 0 898 865"/>
                  <a:gd name="T71" fmla="*/ 898 h 208"/>
                  <a:gd name="T72" fmla="+- 0 3041 2759"/>
                  <a:gd name="T73" fmla="*/ T72 w 298"/>
                  <a:gd name="T74" fmla="+- 0 879 865"/>
                  <a:gd name="T75" fmla="*/ 879 h 208"/>
                  <a:gd name="T76" fmla="+- 0 3035 2759"/>
                  <a:gd name="T77" fmla="*/ T76 w 298"/>
                  <a:gd name="T78" fmla="+- 0 865 865"/>
                  <a:gd name="T79" fmla="*/ 865 h 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98" h="208">
                    <a:moveTo>
                      <a:pt x="276" y="0"/>
                    </a:moveTo>
                    <a:lnTo>
                      <a:pt x="125" y="0"/>
                    </a:lnTo>
                    <a:lnTo>
                      <a:pt x="143" y="4"/>
                    </a:lnTo>
                    <a:lnTo>
                      <a:pt x="161" y="14"/>
                    </a:lnTo>
                    <a:lnTo>
                      <a:pt x="175" y="31"/>
                    </a:lnTo>
                    <a:lnTo>
                      <a:pt x="185" y="48"/>
                    </a:lnTo>
                    <a:lnTo>
                      <a:pt x="191" y="66"/>
                    </a:lnTo>
                    <a:lnTo>
                      <a:pt x="194" y="86"/>
                    </a:lnTo>
                    <a:lnTo>
                      <a:pt x="194" y="116"/>
                    </a:lnTo>
                    <a:lnTo>
                      <a:pt x="174" y="182"/>
                    </a:lnTo>
                    <a:lnTo>
                      <a:pt x="0" y="209"/>
                    </a:lnTo>
                    <a:lnTo>
                      <a:pt x="279" y="209"/>
                    </a:lnTo>
                    <a:lnTo>
                      <a:pt x="297" y="140"/>
                    </a:lnTo>
                    <a:lnTo>
                      <a:pt x="299" y="118"/>
                    </a:lnTo>
                    <a:lnTo>
                      <a:pt x="298" y="94"/>
                    </a:lnTo>
                    <a:lnTo>
                      <a:pt x="296" y="73"/>
                    </a:lnTo>
                    <a:lnTo>
                      <a:pt x="293" y="52"/>
                    </a:lnTo>
                    <a:lnTo>
                      <a:pt x="288" y="33"/>
                    </a:lnTo>
                    <a:lnTo>
                      <a:pt x="282" y="14"/>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extLst>
      <p:ext uri="{BB962C8B-B14F-4D97-AF65-F5344CB8AC3E}">
        <p14:creationId xmlns:p14="http://schemas.microsoft.com/office/powerpoint/2010/main" val="43031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b="1" kern="1200" dirty="0">
                <a:solidFill>
                  <a:schemeClr val="tx1"/>
                </a:solidFill>
                <a:latin typeface="+mj-lt"/>
                <a:ea typeface="+mj-ea"/>
                <a:cs typeface="+mj-cs"/>
              </a:rPr>
              <a:t>Part B:</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Signals</a:t>
            </a:r>
          </a:p>
        </p:txBody>
      </p:sp>
      <p:sp>
        <p:nvSpPr>
          <p:cNvPr id="77" name="Rectangle 76">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32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ADD2BC-82E9-40B8-8C03-F710C1C22461}"/>
              </a:ext>
            </a:extLst>
          </p:cNvPr>
          <p:cNvPicPr>
            <a:picLocks noChangeAspect="1"/>
          </p:cNvPicPr>
          <p:nvPr/>
        </p:nvPicPr>
        <p:blipFill>
          <a:blip r:embed="rId2"/>
          <a:stretch>
            <a:fillRect/>
          </a:stretch>
        </p:blipFill>
        <p:spPr>
          <a:xfrm>
            <a:off x="1330207" y="798934"/>
            <a:ext cx="3754427" cy="5260109"/>
          </a:xfrm>
          <a:prstGeom prst="rect">
            <a:avLst/>
          </a:prstGeom>
        </p:spPr>
      </p:pic>
    </p:spTree>
    <p:extLst>
      <p:ext uri="{BB962C8B-B14F-4D97-AF65-F5344CB8AC3E}">
        <p14:creationId xmlns:p14="http://schemas.microsoft.com/office/powerpoint/2010/main" val="218824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b="1" kern="1200" dirty="0">
                <a:solidFill>
                  <a:schemeClr val="tx1"/>
                </a:solidFill>
                <a:latin typeface="+mj-lt"/>
                <a:ea typeface="+mj-ea"/>
                <a:cs typeface="+mj-cs"/>
              </a:rPr>
              <a:t>Part C:</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Markings</a:t>
            </a:r>
          </a:p>
        </p:txBody>
      </p:sp>
      <p:sp>
        <p:nvSpPr>
          <p:cNvPr id="77" name="Rectangle 76">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32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ECB8E3-2F6D-4D34-A133-292C4BE3C24B}"/>
              </a:ext>
            </a:extLst>
          </p:cNvPr>
          <p:cNvPicPr>
            <a:picLocks noChangeAspect="1"/>
          </p:cNvPicPr>
          <p:nvPr/>
        </p:nvPicPr>
        <p:blipFill>
          <a:blip r:embed="rId2"/>
          <a:stretch>
            <a:fillRect/>
          </a:stretch>
        </p:blipFill>
        <p:spPr>
          <a:xfrm>
            <a:off x="840509" y="640080"/>
            <a:ext cx="4420443" cy="5579334"/>
          </a:xfrm>
          <a:prstGeom prst="rect">
            <a:avLst/>
          </a:prstGeom>
        </p:spPr>
      </p:pic>
    </p:spTree>
    <p:extLst>
      <p:ext uri="{BB962C8B-B14F-4D97-AF65-F5344CB8AC3E}">
        <p14:creationId xmlns:p14="http://schemas.microsoft.com/office/powerpoint/2010/main" val="69512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04C-334C-44AC-BC9E-94D4BBC8252B}"/>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b="1" kern="1200" dirty="0">
                <a:solidFill>
                  <a:schemeClr val="tx1"/>
                </a:solidFill>
                <a:latin typeface="+mj-lt"/>
                <a:ea typeface="+mj-ea"/>
                <a:cs typeface="+mj-cs"/>
              </a:rPr>
              <a:t>Part D:</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Temporary Traffic Control</a:t>
            </a:r>
          </a:p>
        </p:txBody>
      </p:sp>
      <p:sp>
        <p:nvSpPr>
          <p:cNvPr id="77" name="Rectangle 76">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32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5E6560-3422-4ECA-B656-886A008A770A}"/>
              </a:ext>
            </a:extLst>
          </p:cNvPr>
          <p:cNvPicPr>
            <a:picLocks noChangeAspect="1"/>
          </p:cNvPicPr>
          <p:nvPr/>
        </p:nvPicPr>
        <p:blipFill>
          <a:blip r:embed="rId2"/>
          <a:stretch>
            <a:fillRect/>
          </a:stretch>
        </p:blipFill>
        <p:spPr>
          <a:xfrm>
            <a:off x="1035320" y="640080"/>
            <a:ext cx="4325655" cy="5577818"/>
          </a:xfrm>
          <a:prstGeom prst="rect">
            <a:avLst/>
          </a:prstGeom>
        </p:spPr>
      </p:pic>
    </p:spTree>
    <p:extLst>
      <p:ext uri="{BB962C8B-B14F-4D97-AF65-F5344CB8AC3E}">
        <p14:creationId xmlns:p14="http://schemas.microsoft.com/office/powerpoint/2010/main" val="2749094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1069</Words>
  <Application>Microsoft Office PowerPoint</Application>
  <PresentationFormat>Widescreen</PresentationFormat>
  <Paragraphs>157</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MUTCDC Sixth Edition:  Revisions to Enhance Safety</vt:lpstr>
      <vt:lpstr>Acknowledgements</vt:lpstr>
      <vt:lpstr>Overview</vt:lpstr>
      <vt:lpstr>What is the MUTCDC?</vt:lpstr>
      <vt:lpstr>What’s in the MUTCDC? </vt:lpstr>
      <vt:lpstr>Part A: Signs</vt:lpstr>
      <vt:lpstr>Part B: Signals</vt:lpstr>
      <vt:lpstr>Part C: Markings</vt:lpstr>
      <vt:lpstr>Part D: Temporary Traffic Control</vt:lpstr>
      <vt:lpstr>MUTCDC Development Chronology</vt:lpstr>
      <vt:lpstr>New Introductory Sections</vt:lpstr>
      <vt:lpstr>Safety Effects of Traffic Control Devices</vt:lpstr>
      <vt:lpstr>Road Users</vt:lpstr>
      <vt:lpstr>New Structure for Each Device</vt:lpstr>
      <vt:lpstr>New Structure and Language</vt:lpstr>
      <vt:lpstr>Example #1: School Crosswalk Ahead (WC-16) Existing Structure</vt:lpstr>
      <vt:lpstr>Example #1: School Crosswalk Ahead (WC-16) New Structure</vt:lpstr>
      <vt:lpstr>Example #2:  Fallen Rock (WC-6) Existing Structure</vt:lpstr>
      <vt:lpstr>Example #2: Fallen Rock (WC-6) New Structure</vt:lpstr>
      <vt:lpstr>Signs with “Must” Requirements</vt:lpstr>
      <vt:lpstr>Signs with “Must” Requirements (cont’d)</vt:lpstr>
      <vt:lpstr>New Detailed Guidance for Warning Signs</vt:lpstr>
      <vt:lpstr>Approach to Providing Additional Guidance</vt:lpstr>
      <vt:lpstr>Signs for which Detailed Guidance/Revisions were Prepared (Application or Implementation Guidance)</vt:lpstr>
      <vt:lpstr>Example of Detailed Warrant Guidance</vt:lpstr>
      <vt:lpstr>Concealed Road Signs (WA-11, WA-12, WA-13)  Existing Guidance</vt:lpstr>
      <vt:lpstr>New Detailed Warrant Guidance</vt:lpstr>
      <vt:lpstr>Sign Placement – Existing Guidance  </vt:lpstr>
      <vt:lpstr>Sign Placement – New Guidance  </vt:lpstr>
      <vt:lpstr>Sign Placement – New Guidance (cont’d)  </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MUTCDC Sixth Edition:  Revisions to Enhance Safety</dc:title>
  <dc:creator>Raheem Dilgir</dc:creator>
  <cp:lastModifiedBy>Raheem Dilgir</cp:lastModifiedBy>
  <cp:revision>3</cp:revision>
  <dcterms:created xsi:type="dcterms:W3CDTF">2019-05-27T06:55:46Z</dcterms:created>
  <dcterms:modified xsi:type="dcterms:W3CDTF">2019-05-27T07:12:14Z</dcterms:modified>
</cp:coreProperties>
</file>