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461" r:id="rId3"/>
    <p:sldId id="479" r:id="rId4"/>
    <p:sldId id="480" r:id="rId5"/>
    <p:sldId id="482" r:id="rId6"/>
    <p:sldId id="483" r:id="rId7"/>
    <p:sldId id="484" r:id="rId8"/>
    <p:sldId id="485" r:id="rId9"/>
    <p:sldId id="488" r:id="rId10"/>
    <p:sldId id="481" r:id="rId11"/>
    <p:sldId id="493" r:id="rId12"/>
    <p:sldId id="490" r:id="rId13"/>
    <p:sldId id="491" r:id="rId14"/>
    <p:sldId id="492" r:id="rId15"/>
    <p:sldId id="489" r:id="rId16"/>
    <p:sldId id="477" r:id="rId17"/>
    <p:sldId id="472" r:id="rId18"/>
    <p:sldId id="478" r:id="rId19"/>
  </p:sldIdLst>
  <p:sldSz cx="9144000" cy="6858000" type="screen4x3"/>
  <p:notesSz cx="7010400" cy="92964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33"/>
    <a:srgbClr val="99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2948" autoAdjust="0"/>
  </p:normalViewPr>
  <p:slideViewPr>
    <p:cSldViewPr>
      <p:cViewPr varScale="1">
        <p:scale>
          <a:sx n="56" d="100"/>
          <a:sy n="56" d="100"/>
        </p:scale>
        <p:origin x="876"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1" d="100"/>
        <a:sy n="151" d="100"/>
      </p:scale>
      <p:origin x="0" y="0"/>
    </p:cViewPr>
  </p:sorterViewPr>
  <p:notesViewPr>
    <p:cSldViewPr>
      <p:cViewPr varScale="1">
        <p:scale>
          <a:sx n="88" d="100"/>
          <a:sy n="88" d="100"/>
        </p:scale>
        <p:origin x="-374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7AB7C8-AE2E-4EDC-B2C8-A96B1C5510AF}"/>
              </a:ext>
            </a:extLst>
          </p:cNvPr>
          <p:cNvSpPr>
            <a:spLocks noGrp="1"/>
          </p:cNvSpPr>
          <p:nvPr>
            <p:ph type="hdr" sz="quarter"/>
          </p:nvPr>
        </p:nvSpPr>
        <p:spPr>
          <a:xfrm>
            <a:off x="0" y="0"/>
            <a:ext cx="3038475" cy="465138"/>
          </a:xfrm>
          <a:prstGeom prst="rect">
            <a:avLst/>
          </a:prstGeom>
        </p:spPr>
        <p:txBody>
          <a:bodyPr vert="horz" lIns="93150" tIns="46576" rIns="93150" bIns="46576" rtlCol="0"/>
          <a:lstStyle>
            <a:lvl1pPr algn="l" eaLnBrk="1" hangingPunct="1">
              <a:defRPr sz="1200">
                <a:latin typeface="Arial" charset="0"/>
                <a:cs typeface="Arial" charset="0"/>
              </a:defRPr>
            </a:lvl1pPr>
          </a:lstStyle>
          <a:p>
            <a:pPr>
              <a:defRPr/>
            </a:pPr>
            <a:endParaRPr lang="en-CA" dirty="0">
              <a:latin typeface="Abadi" panose="020B0604020104020204" pitchFamily="34" charset="0"/>
            </a:endParaRPr>
          </a:p>
        </p:txBody>
      </p:sp>
      <p:sp>
        <p:nvSpPr>
          <p:cNvPr id="3" name="Date Placeholder 2">
            <a:extLst>
              <a:ext uri="{FF2B5EF4-FFF2-40B4-BE49-F238E27FC236}">
                <a16:creationId xmlns:a16="http://schemas.microsoft.com/office/drawing/2014/main" id="{428C9736-7EEF-4241-80CE-ED0FA0D63D76}"/>
              </a:ext>
            </a:extLst>
          </p:cNvPr>
          <p:cNvSpPr>
            <a:spLocks noGrp="1"/>
          </p:cNvSpPr>
          <p:nvPr>
            <p:ph type="dt" sz="quarter" idx="1"/>
          </p:nvPr>
        </p:nvSpPr>
        <p:spPr>
          <a:xfrm>
            <a:off x="3970338" y="0"/>
            <a:ext cx="3038475" cy="465138"/>
          </a:xfrm>
          <a:prstGeom prst="rect">
            <a:avLst/>
          </a:prstGeom>
        </p:spPr>
        <p:txBody>
          <a:bodyPr vert="horz" lIns="93150" tIns="46576" rIns="93150" bIns="46576" rtlCol="0"/>
          <a:lstStyle>
            <a:lvl1pPr algn="r" eaLnBrk="1" hangingPunct="1">
              <a:defRPr sz="1200">
                <a:latin typeface="Arial" charset="0"/>
                <a:cs typeface="Arial" charset="0"/>
              </a:defRPr>
            </a:lvl1pPr>
          </a:lstStyle>
          <a:p>
            <a:pPr>
              <a:defRPr/>
            </a:pPr>
            <a:fld id="{EF99C415-EFE6-4DA7-B032-CAA8EFEB9103}" type="datetimeFigureOut">
              <a:rPr lang="en-CA">
                <a:latin typeface="Abadi" panose="020B0604020104020204" pitchFamily="34" charset="0"/>
              </a:rPr>
              <a:pPr>
                <a:defRPr/>
              </a:pPr>
              <a:t>2019-05-27</a:t>
            </a:fld>
            <a:endParaRPr lang="en-CA" dirty="0">
              <a:latin typeface="Abadi" panose="020B0604020104020204" pitchFamily="34" charset="0"/>
            </a:endParaRPr>
          </a:p>
        </p:txBody>
      </p:sp>
      <p:sp>
        <p:nvSpPr>
          <p:cNvPr id="4" name="Footer Placeholder 3">
            <a:extLst>
              <a:ext uri="{FF2B5EF4-FFF2-40B4-BE49-F238E27FC236}">
                <a16:creationId xmlns:a16="http://schemas.microsoft.com/office/drawing/2014/main" id="{02357A6E-30FC-4974-9C47-25483500DDAD}"/>
              </a:ext>
            </a:extLst>
          </p:cNvPr>
          <p:cNvSpPr>
            <a:spLocks noGrp="1"/>
          </p:cNvSpPr>
          <p:nvPr>
            <p:ph type="ftr" sz="quarter" idx="2"/>
          </p:nvPr>
        </p:nvSpPr>
        <p:spPr>
          <a:xfrm>
            <a:off x="0" y="8829675"/>
            <a:ext cx="3038475" cy="465138"/>
          </a:xfrm>
          <a:prstGeom prst="rect">
            <a:avLst/>
          </a:prstGeom>
        </p:spPr>
        <p:txBody>
          <a:bodyPr vert="horz" lIns="93150" tIns="46576" rIns="93150" bIns="46576" rtlCol="0" anchor="b"/>
          <a:lstStyle>
            <a:lvl1pPr algn="l" eaLnBrk="1" hangingPunct="1">
              <a:defRPr sz="1200">
                <a:latin typeface="Arial" charset="0"/>
                <a:cs typeface="Arial" charset="0"/>
              </a:defRPr>
            </a:lvl1pPr>
          </a:lstStyle>
          <a:p>
            <a:pPr>
              <a:defRPr/>
            </a:pPr>
            <a:endParaRPr lang="en-CA" dirty="0">
              <a:latin typeface="Abadi" panose="020B0604020104020204" pitchFamily="34" charset="0"/>
            </a:endParaRPr>
          </a:p>
        </p:txBody>
      </p:sp>
      <p:sp>
        <p:nvSpPr>
          <p:cNvPr id="5" name="Slide Number Placeholder 4">
            <a:extLst>
              <a:ext uri="{FF2B5EF4-FFF2-40B4-BE49-F238E27FC236}">
                <a16:creationId xmlns:a16="http://schemas.microsoft.com/office/drawing/2014/main" id="{0B608E18-A4C2-4FDE-BEE7-5AD744932F57}"/>
              </a:ext>
            </a:extLst>
          </p:cNvPr>
          <p:cNvSpPr>
            <a:spLocks noGrp="1"/>
          </p:cNvSpPr>
          <p:nvPr>
            <p:ph type="sldNum" sz="quarter" idx="3"/>
          </p:nvPr>
        </p:nvSpPr>
        <p:spPr>
          <a:xfrm>
            <a:off x="3970338" y="8829675"/>
            <a:ext cx="3038475" cy="465138"/>
          </a:xfrm>
          <a:prstGeom prst="rect">
            <a:avLst/>
          </a:prstGeom>
        </p:spPr>
        <p:txBody>
          <a:bodyPr vert="horz" wrap="square" lIns="93150" tIns="46576" rIns="93150" bIns="46576" numCol="1" anchor="b" anchorCtr="0" compatLnSpc="1">
            <a:prstTxWarp prst="textNoShape">
              <a:avLst/>
            </a:prstTxWarp>
          </a:bodyPr>
          <a:lstStyle>
            <a:lvl1pPr algn="r" eaLnBrk="1" hangingPunct="1">
              <a:defRPr sz="1200"/>
            </a:lvl1pPr>
          </a:lstStyle>
          <a:p>
            <a:pPr>
              <a:defRPr/>
            </a:pPr>
            <a:fld id="{BD50A851-C3A7-4131-87B7-8486A6B97376}" type="slidenum">
              <a:rPr lang="en-CA" altLang="en-US">
                <a:latin typeface="Abadi" panose="020B0604020104020204" pitchFamily="34" charset="0"/>
              </a:rPr>
              <a:pPr>
                <a:defRPr/>
              </a:pPr>
              <a:t>‹#›</a:t>
            </a:fld>
            <a:endParaRPr lang="en-CA" altLang="en-US" dirty="0">
              <a:latin typeface="Abadi" panose="020B0604020104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6C9FBF-B8A6-444A-A3D3-B88856BF92E5}"/>
              </a:ext>
            </a:extLst>
          </p:cNvPr>
          <p:cNvSpPr>
            <a:spLocks noGrp="1"/>
          </p:cNvSpPr>
          <p:nvPr>
            <p:ph type="hdr" sz="quarter"/>
          </p:nvPr>
        </p:nvSpPr>
        <p:spPr>
          <a:xfrm>
            <a:off x="0" y="0"/>
            <a:ext cx="3038475" cy="465138"/>
          </a:xfrm>
          <a:prstGeom prst="rect">
            <a:avLst/>
          </a:prstGeom>
        </p:spPr>
        <p:txBody>
          <a:bodyPr vert="horz" lIns="93150" tIns="46576" rIns="93150" bIns="46576" rtlCol="0"/>
          <a:lstStyle>
            <a:lvl1pPr algn="l" eaLnBrk="1" hangingPunct="1">
              <a:defRPr sz="1200">
                <a:latin typeface="Abadi" panose="020B0604020104020204" pitchFamily="34" charset="0"/>
                <a:cs typeface="Arial" charset="0"/>
              </a:defRPr>
            </a:lvl1pPr>
          </a:lstStyle>
          <a:p>
            <a:pPr>
              <a:defRPr/>
            </a:pPr>
            <a:endParaRPr lang="en-CA" dirty="0"/>
          </a:p>
        </p:txBody>
      </p:sp>
      <p:sp>
        <p:nvSpPr>
          <p:cNvPr id="3" name="Date Placeholder 2">
            <a:extLst>
              <a:ext uri="{FF2B5EF4-FFF2-40B4-BE49-F238E27FC236}">
                <a16:creationId xmlns:a16="http://schemas.microsoft.com/office/drawing/2014/main" id="{F2BE0030-A7B9-4CEF-8C25-C13B0FFCF4CD}"/>
              </a:ext>
            </a:extLst>
          </p:cNvPr>
          <p:cNvSpPr>
            <a:spLocks noGrp="1"/>
          </p:cNvSpPr>
          <p:nvPr>
            <p:ph type="dt" idx="1"/>
          </p:nvPr>
        </p:nvSpPr>
        <p:spPr>
          <a:xfrm>
            <a:off x="3970338" y="0"/>
            <a:ext cx="3038475" cy="465138"/>
          </a:xfrm>
          <a:prstGeom prst="rect">
            <a:avLst/>
          </a:prstGeom>
        </p:spPr>
        <p:txBody>
          <a:bodyPr vert="horz" lIns="93150" tIns="46576" rIns="93150" bIns="46576" rtlCol="0"/>
          <a:lstStyle>
            <a:lvl1pPr algn="r" eaLnBrk="1" hangingPunct="1">
              <a:defRPr sz="1200">
                <a:latin typeface="Abadi" panose="020B0604020104020204" pitchFamily="34" charset="0"/>
                <a:cs typeface="Arial" charset="0"/>
              </a:defRPr>
            </a:lvl1pPr>
          </a:lstStyle>
          <a:p>
            <a:pPr>
              <a:defRPr/>
            </a:pPr>
            <a:fld id="{88FA4D4B-D0D6-42A6-8DC5-A4077147F8E3}" type="datetimeFigureOut">
              <a:rPr lang="en-CA" smtClean="0"/>
              <a:pPr>
                <a:defRPr/>
              </a:pPr>
              <a:t>2019-05-27</a:t>
            </a:fld>
            <a:endParaRPr lang="en-CA" dirty="0"/>
          </a:p>
        </p:txBody>
      </p:sp>
      <p:sp>
        <p:nvSpPr>
          <p:cNvPr id="4" name="Slide Image Placeholder 3">
            <a:extLst>
              <a:ext uri="{FF2B5EF4-FFF2-40B4-BE49-F238E27FC236}">
                <a16:creationId xmlns:a16="http://schemas.microsoft.com/office/drawing/2014/main" id="{D5C387CB-5274-48DE-8482-D2180FC26228}"/>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0" tIns="46576" rIns="93150" bIns="46576" rtlCol="0" anchor="ctr"/>
          <a:lstStyle/>
          <a:p>
            <a:pPr lvl="0"/>
            <a:endParaRPr lang="en-CA" noProof="0"/>
          </a:p>
        </p:txBody>
      </p:sp>
      <p:sp>
        <p:nvSpPr>
          <p:cNvPr id="5" name="Notes Placeholder 4">
            <a:extLst>
              <a:ext uri="{FF2B5EF4-FFF2-40B4-BE49-F238E27FC236}">
                <a16:creationId xmlns:a16="http://schemas.microsoft.com/office/drawing/2014/main" id="{B074AFCC-C560-4D94-B663-906D57E7DDC8}"/>
              </a:ext>
            </a:extLst>
          </p:cNvPr>
          <p:cNvSpPr>
            <a:spLocks noGrp="1"/>
          </p:cNvSpPr>
          <p:nvPr>
            <p:ph type="body" sz="quarter" idx="3"/>
          </p:nvPr>
        </p:nvSpPr>
        <p:spPr>
          <a:xfrm>
            <a:off x="701675" y="4416425"/>
            <a:ext cx="5607050" cy="4183063"/>
          </a:xfrm>
          <a:prstGeom prst="rect">
            <a:avLst/>
          </a:prstGeom>
        </p:spPr>
        <p:txBody>
          <a:bodyPr vert="horz" lIns="93150" tIns="46576" rIns="93150" bIns="4657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8D92733E-AD32-4220-8DEE-CD78328B220C}"/>
              </a:ext>
            </a:extLst>
          </p:cNvPr>
          <p:cNvSpPr>
            <a:spLocks noGrp="1"/>
          </p:cNvSpPr>
          <p:nvPr>
            <p:ph type="ftr" sz="quarter" idx="4"/>
          </p:nvPr>
        </p:nvSpPr>
        <p:spPr>
          <a:xfrm>
            <a:off x="0" y="8829675"/>
            <a:ext cx="3038475" cy="465138"/>
          </a:xfrm>
          <a:prstGeom prst="rect">
            <a:avLst/>
          </a:prstGeom>
        </p:spPr>
        <p:txBody>
          <a:bodyPr vert="horz" lIns="93150" tIns="46576" rIns="93150" bIns="46576" rtlCol="0" anchor="b"/>
          <a:lstStyle>
            <a:lvl1pPr algn="l" eaLnBrk="1" hangingPunct="1">
              <a:defRPr sz="1200">
                <a:latin typeface="Abadi" panose="020B0604020104020204" pitchFamily="34" charset="0"/>
                <a:cs typeface="Arial" charset="0"/>
              </a:defRPr>
            </a:lvl1pPr>
          </a:lstStyle>
          <a:p>
            <a:pPr>
              <a:defRPr/>
            </a:pPr>
            <a:endParaRPr lang="en-CA" dirty="0"/>
          </a:p>
        </p:txBody>
      </p:sp>
      <p:sp>
        <p:nvSpPr>
          <p:cNvPr id="7" name="Slide Number Placeholder 6">
            <a:extLst>
              <a:ext uri="{FF2B5EF4-FFF2-40B4-BE49-F238E27FC236}">
                <a16:creationId xmlns:a16="http://schemas.microsoft.com/office/drawing/2014/main" id="{06A52599-3899-42B6-BF71-F9125567EC9D}"/>
              </a:ext>
            </a:extLst>
          </p:cNvPr>
          <p:cNvSpPr>
            <a:spLocks noGrp="1"/>
          </p:cNvSpPr>
          <p:nvPr>
            <p:ph type="sldNum" sz="quarter" idx="5"/>
          </p:nvPr>
        </p:nvSpPr>
        <p:spPr>
          <a:xfrm>
            <a:off x="3970338" y="8829675"/>
            <a:ext cx="3038475" cy="465138"/>
          </a:xfrm>
          <a:prstGeom prst="rect">
            <a:avLst/>
          </a:prstGeom>
        </p:spPr>
        <p:txBody>
          <a:bodyPr vert="horz" wrap="square" lIns="93150" tIns="46576" rIns="93150" bIns="46576" numCol="1" anchor="b" anchorCtr="0" compatLnSpc="1">
            <a:prstTxWarp prst="textNoShape">
              <a:avLst/>
            </a:prstTxWarp>
          </a:bodyPr>
          <a:lstStyle>
            <a:lvl1pPr algn="r" eaLnBrk="1" hangingPunct="1">
              <a:defRPr sz="1200">
                <a:latin typeface="Abadi" panose="020B0604020104020204" pitchFamily="34" charset="0"/>
              </a:defRPr>
            </a:lvl1pPr>
          </a:lstStyle>
          <a:p>
            <a:pPr>
              <a:defRPr/>
            </a:pPr>
            <a:fld id="{8771202F-6BA1-483F-8E8E-BA9BF23BEA9D}" type="slidenum">
              <a:rPr lang="en-CA" altLang="en-US" smtClean="0"/>
              <a:pPr>
                <a:defRPr/>
              </a:pPr>
              <a:t>‹#›</a:t>
            </a:fld>
            <a:endParaRPr lang="en-CA"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3F1D97B-FB23-4213-BDF1-0FAC55A1E2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EAA60128-1C79-4E2F-A351-2F6A27016A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839899DD-CB77-4C91-A42D-5FAA2790F7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60463" indent="-228600">
              <a:spcBef>
                <a:spcPct val="30000"/>
              </a:spcBef>
              <a:defRPr sz="1200">
                <a:solidFill>
                  <a:schemeClr val="tx1"/>
                </a:solidFill>
                <a:latin typeface="Calibri" panose="020F0502020204030204" pitchFamily="34" charset="0"/>
              </a:defRPr>
            </a:lvl3pPr>
            <a:lvl4pPr marL="1627188" indent="-228600">
              <a:spcBef>
                <a:spcPct val="30000"/>
              </a:spcBef>
              <a:defRPr sz="1200">
                <a:solidFill>
                  <a:schemeClr val="tx1"/>
                </a:solidFill>
                <a:latin typeface="Calibri" panose="020F0502020204030204" pitchFamily="34" charset="0"/>
              </a:defRPr>
            </a:lvl4pPr>
            <a:lvl5pPr marL="2092325" indent="-228600">
              <a:spcBef>
                <a:spcPct val="30000"/>
              </a:spcBef>
              <a:defRPr sz="1200">
                <a:solidFill>
                  <a:schemeClr val="tx1"/>
                </a:solidFill>
                <a:latin typeface="Calibri" panose="020F0502020204030204" pitchFamily="34" charset="0"/>
              </a:defRPr>
            </a:lvl5pPr>
            <a:lvl6pPr marL="2549525" indent="-228600" eaLnBrk="0" fontAlgn="base" hangingPunct="0">
              <a:spcBef>
                <a:spcPct val="30000"/>
              </a:spcBef>
              <a:spcAft>
                <a:spcPct val="0"/>
              </a:spcAft>
              <a:defRPr sz="1200">
                <a:solidFill>
                  <a:schemeClr val="tx1"/>
                </a:solidFill>
                <a:latin typeface="Calibri" panose="020F0502020204030204" pitchFamily="34" charset="0"/>
              </a:defRPr>
            </a:lvl6pPr>
            <a:lvl7pPr marL="3006725" indent="-228600" eaLnBrk="0" fontAlgn="base" hangingPunct="0">
              <a:spcBef>
                <a:spcPct val="30000"/>
              </a:spcBef>
              <a:spcAft>
                <a:spcPct val="0"/>
              </a:spcAft>
              <a:defRPr sz="1200">
                <a:solidFill>
                  <a:schemeClr val="tx1"/>
                </a:solidFill>
                <a:latin typeface="Calibri" panose="020F0502020204030204" pitchFamily="34" charset="0"/>
              </a:defRPr>
            </a:lvl7pPr>
            <a:lvl8pPr marL="3463925" indent="-228600" eaLnBrk="0" fontAlgn="base" hangingPunct="0">
              <a:spcBef>
                <a:spcPct val="30000"/>
              </a:spcBef>
              <a:spcAft>
                <a:spcPct val="0"/>
              </a:spcAft>
              <a:defRPr sz="1200">
                <a:solidFill>
                  <a:schemeClr val="tx1"/>
                </a:solidFill>
                <a:latin typeface="Calibri" panose="020F0502020204030204" pitchFamily="34" charset="0"/>
              </a:defRPr>
            </a:lvl8pPr>
            <a:lvl9pPr marL="39211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EF88EB-0FCE-4F2A-9032-C27B917F24CD}" type="slidenum">
              <a:rPr lang="en-CA" altLang="en-US" smtClean="0">
                <a:latin typeface="Abadi" panose="020B0604020104020204" pitchFamily="34" charset="0"/>
              </a:rPr>
              <a:pPr>
                <a:spcBef>
                  <a:spcPct val="0"/>
                </a:spcBef>
              </a:pPr>
              <a:t>1</a:t>
            </a:fld>
            <a:endParaRPr lang="en-CA" altLang="en-US" dirty="0">
              <a:latin typeface="Abadi" panose="020B06040201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C1252AB-CDFA-4AD9-BBCC-A822BE766E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F14EB77D-660E-469B-9C67-6B0E78A279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latin typeface="Abadi" panose="020B0604020104020204" pitchFamily="34" charset="0"/>
                <a:cs typeface="Arial" panose="020B0604020202020204" pitchFamily="34" charset="0"/>
              </a:rPr>
              <a:t>Serous collision (fatal and injury)</a:t>
            </a:r>
          </a:p>
          <a:p>
            <a:r>
              <a:rPr lang="en-GB" altLang="en-US" dirty="0">
                <a:latin typeface="Abadi" panose="020B0604020104020204" pitchFamily="34" charset="0"/>
                <a:cs typeface="Arial" panose="020B0604020202020204" pitchFamily="34" charset="0"/>
              </a:rPr>
              <a:t>Treatment sites (where speed limits were increased)</a:t>
            </a:r>
          </a:p>
          <a:p>
            <a:r>
              <a:rPr lang="en-GB" altLang="en-US" dirty="0">
                <a:latin typeface="Abadi" panose="020B0604020104020204" pitchFamily="34" charset="0"/>
                <a:cs typeface="Arial" panose="020B0604020202020204" pitchFamily="34" charset="0"/>
              </a:rPr>
              <a:t>Reference sites (other similar characteristics sites)</a:t>
            </a:r>
          </a:p>
          <a:p>
            <a:r>
              <a:rPr lang="en-GB" altLang="en-US" dirty="0">
                <a:latin typeface="Abadi" panose="020B0604020104020204" pitchFamily="34" charset="0"/>
                <a:cs typeface="Arial" panose="020B0604020202020204" pitchFamily="34" charset="0"/>
              </a:rPr>
              <a:t>Reference sites used for SPFs development</a:t>
            </a:r>
          </a:p>
          <a:p>
            <a:r>
              <a:rPr lang="en-GB" altLang="en-US" dirty="0">
                <a:latin typeface="Abadi" panose="020B0604020104020204" pitchFamily="34" charset="0"/>
                <a:cs typeface="Arial" panose="020B0604020202020204" pitchFamily="34" charset="0"/>
              </a:rPr>
              <a:t>7 </a:t>
            </a:r>
            <a:r>
              <a:rPr lang="en-GB" altLang="en-US" dirty="0" err="1">
                <a:latin typeface="Abadi" panose="020B0604020104020204" pitchFamily="34" charset="0"/>
                <a:cs typeface="Arial" panose="020B0604020202020204" pitchFamily="34" charset="0"/>
              </a:rPr>
              <a:t>yrs</a:t>
            </a:r>
            <a:r>
              <a:rPr lang="en-GB" altLang="en-US" dirty="0">
                <a:latin typeface="Abadi" panose="020B0604020104020204" pitchFamily="34" charset="0"/>
                <a:cs typeface="Arial" panose="020B0604020202020204" pitchFamily="34" charset="0"/>
              </a:rPr>
              <a:t> of collision data used for SPF development</a:t>
            </a:r>
          </a:p>
          <a:p>
            <a:r>
              <a:rPr lang="en-GB" altLang="en-US" dirty="0">
                <a:latin typeface="Abadi" panose="020B0604020104020204" pitchFamily="34" charset="0"/>
                <a:cs typeface="Arial" panose="020B0604020202020204" pitchFamily="34" charset="0"/>
              </a:rPr>
              <a:t>3 </a:t>
            </a:r>
            <a:r>
              <a:rPr lang="en-GB" altLang="en-US" dirty="0" err="1">
                <a:latin typeface="Abadi" panose="020B0604020104020204" pitchFamily="34" charset="0"/>
                <a:cs typeface="Arial" panose="020B0604020202020204" pitchFamily="34" charset="0"/>
              </a:rPr>
              <a:t>yrs</a:t>
            </a:r>
            <a:r>
              <a:rPr lang="en-GB" altLang="en-US" dirty="0">
                <a:latin typeface="Abadi" panose="020B0604020104020204" pitchFamily="34" charset="0"/>
                <a:cs typeface="Arial" panose="020B0604020202020204" pitchFamily="34" charset="0"/>
              </a:rPr>
              <a:t> of collision data available for after period </a:t>
            </a:r>
          </a:p>
          <a:p>
            <a:endParaRPr lang="en-GB" altLang="en-US" dirty="0"/>
          </a:p>
        </p:txBody>
      </p:sp>
      <p:sp>
        <p:nvSpPr>
          <p:cNvPr id="34820" name="Slide Number Placeholder 3">
            <a:extLst>
              <a:ext uri="{FF2B5EF4-FFF2-40B4-BE49-F238E27FC236}">
                <a16:creationId xmlns:a16="http://schemas.microsoft.com/office/drawing/2014/main" id="{C3AE564A-66D0-499C-B45D-102E1CAB2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60463" indent="-228600">
              <a:spcBef>
                <a:spcPct val="30000"/>
              </a:spcBef>
              <a:defRPr sz="1200">
                <a:solidFill>
                  <a:schemeClr val="tx1"/>
                </a:solidFill>
                <a:latin typeface="Calibri" panose="020F0502020204030204" pitchFamily="34" charset="0"/>
              </a:defRPr>
            </a:lvl3pPr>
            <a:lvl4pPr marL="1627188" indent="-228600">
              <a:spcBef>
                <a:spcPct val="30000"/>
              </a:spcBef>
              <a:defRPr sz="1200">
                <a:solidFill>
                  <a:schemeClr val="tx1"/>
                </a:solidFill>
                <a:latin typeface="Calibri" panose="020F0502020204030204" pitchFamily="34" charset="0"/>
              </a:defRPr>
            </a:lvl4pPr>
            <a:lvl5pPr marL="2092325" indent="-228600">
              <a:spcBef>
                <a:spcPct val="30000"/>
              </a:spcBef>
              <a:defRPr sz="1200">
                <a:solidFill>
                  <a:schemeClr val="tx1"/>
                </a:solidFill>
                <a:latin typeface="Calibri" panose="020F0502020204030204" pitchFamily="34" charset="0"/>
              </a:defRPr>
            </a:lvl5pPr>
            <a:lvl6pPr marL="2549525" indent="-228600" eaLnBrk="0" fontAlgn="base" hangingPunct="0">
              <a:spcBef>
                <a:spcPct val="30000"/>
              </a:spcBef>
              <a:spcAft>
                <a:spcPct val="0"/>
              </a:spcAft>
              <a:defRPr sz="1200">
                <a:solidFill>
                  <a:schemeClr val="tx1"/>
                </a:solidFill>
                <a:latin typeface="Calibri" panose="020F0502020204030204" pitchFamily="34" charset="0"/>
              </a:defRPr>
            </a:lvl6pPr>
            <a:lvl7pPr marL="3006725" indent="-228600" eaLnBrk="0" fontAlgn="base" hangingPunct="0">
              <a:spcBef>
                <a:spcPct val="30000"/>
              </a:spcBef>
              <a:spcAft>
                <a:spcPct val="0"/>
              </a:spcAft>
              <a:defRPr sz="1200">
                <a:solidFill>
                  <a:schemeClr val="tx1"/>
                </a:solidFill>
                <a:latin typeface="Calibri" panose="020F0502020204030204" pitchFamily="34" charset="0"/>
              </a:defRPr>
            </a:lvl7pPr>
            <a:lvl8pPr marL="3463925" indent="-228600" eaLnBrk="0" fontAlgn="base" hangingPunct="0">
              <a:spcBef>
                <a:spcPct val="30000"/>
              </a:spcBef>
              <a:spcAft>
                <a:spcPct val="0"/>
              </a:spcAft>
              <a:defRPr sz="1200">
                <a:solidFill>
                  <a:schemeClr val="tx1"/>
                </a:solidFill>
                <a:latin typeface="Calibri" panose="020F0502020204030204" pitchFamily="34" charset="0"/>
              </a:defRPr>
            </a:lvl8pPr>
            <a:lvl9pPr marL="39211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FFFCCE-C2F6-41D1-B47D-C04B76FACAB9}" type="slidenum">
              <a:rPr lang="en-CA" altLang="en-US" smtClean="0">
                <a:latin typeface="Abadi" panose="020B0604020104020204" pitchFamily="34" charset="0"/>
              </a:rPr>
              <a:pPr>
                <a:spcBef>
                  <a:spcPct val="0"/>
                </a:spcBef>
              </a:pPr>
              <a:t>10</a:t>
            </a:fld>
            <a:endParaRPr lang="en-CA" altLang="en-US" dirty="0">
              <a:latin typeface="Abadi" panose="020B0604020104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B467E21-B9AA-43AF-9A4D-3D07D6C9F7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DE92881-5F07-42C0-A680-7959BD7904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6868" name="Slide Number Placeholder 3">
            <a:extLst>
              <a:ext uri="{FF2B5EF4-FFF2-40B4-BE49-F238E27FC236}">
                <a16:creationId xmlns:a16="http://schemas.microsoft.com/office/drawing/2014/main" id="{AC306CEC-2756-40D2-A58A-C7F9D67B0A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60463" indent="-228600">
              <a:spcBef>
                <a:spcPct val="30000"/>
              </a:spcBef>
              <a:defRPr sz="1200">
                <a:solidFill>
                  <a:schemeClr val="tx1"/>
                </a:solidFill>
                <a:latin typeface="Calibri" panose="020F0502020204030204" pitchFamily="34" charset="0"/>
              </a:defRPr>
            </a:lvl3pPr>
            <a:lvl4pPr marL="1627188" indent="-228600">
              <a:spcBef>
                <a:spcPct val="30000"/>
              </a:spcBef>
              <a:defRPr sz="1200">
                <a:solidFill>
                  <a:schemeClr val="tx1"/>
                </a:solidFill>
                <a:latin typeface="Calibri" panose="020F0502020204030204" pitchFamily="34" charset="0"/>
              </a:defRPr>
            </a:lvl4pPr>
            <a:lvl5pPr marL="2092325" indent="-228600">
              <a:spcBef>
                <a:spcPct val="30000"/>
              </a:spcBef>
              <a:defRPr sz="1200">
                <a:solidFill>
                  <a:schemeClr val="tx1"/>
                </a:solidFill>
                <a:latin typeface="Calibri" panose="020F0502020204030204" pitchFamily="34" charset="0"/>
              </a:defRPr>
            </a:lvl5pPr>
            <a:lvl6pPr marL="2549525" indent="-228600" eaLnBrk="0" fontAlgn="base" hangingPunct="0">
              <a:spcBef>
                <a:spcPct val="30000"/>
              </a:spcBef>
              <a:spcAft>
                <a:spcPct val="0"/>
              </a:spcAft>
              <a:defRPr sz="1200">
                <a:solidFill>
                  <a:schemeClr val="tx1"/>
                </a:solidFill>
                <a:latin typeface="Calibri" panose="020F0502020204030204" pitchFamily="34" charset="0"/>
              </a:defRPr>
            </a:lvl6pPr>
            <a:lvl7pPr marL="3006725" indent="-228600" eaLnBrk="0" fontAlgn="base" hangingPunct="0">
              <a:spcBef>
                <a:spcPct val="30000"/>
              </a:spcBef>
              <a:spcAft>
                <a:spcPct val="0"/>
              </a:spcAft>
              <a:defRPr sz="1200">
                <a:solidFill>
                  <a:schemeClr val="tx1"/>
                </a:solidFill>
                <a:latin typeface="Calibri" panose="020F0502020204030204" pitchFamily="34" charset="0"/>
              </a:defRPr>
            </a:lvl7pPr>
            <a:lvl8pPr marL="3463925" indent="-228600" eaLnBrk="0" fontAlgn="base" hangingPunct="0">
              <a:spcBef>
                <a:spcPct val="30000"/>
              </a:spcBef>
              <a:spcAft>
                <a:spcPct val="0"/>
              </a:spcAft>
              <a:defRPr sz="1200">
                <a:solidFill>
                  <a:schemeClr val="tx1"/>
                </a:solidFill>
                <a:latin typeface="Calibri" panose="020F0502020204030204" pitchFamily="34" charset="0"/>
              </a:defRPr>
            </a:lvl8pPr>
            <a:lvl9pPr marL="39211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A6FD26-5818-4032-9007-ED7C7315C057}" type="slidenum">
              <a:rPr lang="en-CA" altLang="en-US" smtClean="0">
                <a:latin typeface="Abadi" panose="020B0604020104020204" pitchFamily="34" charset="0"/>
              </a:rPr>
              <a:pPr>
                <a:spcBef>
                  <a:spcPct val="0"/>
                </a:spcBef>
              </a:pPr>
              <a:t>11</a:t>
            </a:fld>
            <a:endParaRPr lang="en-CA" altLang="en-US" dirty="0">
              <a:latin typeface="Abadi" panose="020B0604020104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8C02817-55D4-4CA6-BE8D-394C6210EF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F21914B4-D9D2-4BB5-AEC6-7ADA991EB3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8916" name="Slide Number Placeholder 3">
            <a:extLst>
              <a:ext uri="{FF2B5EF4-FFF2-40B4-BE49-F238E27FC236}">
                <a16:creationId xmlns:a16="http://schemas.microsoft.com/office/drawing/2014/main" id="{6F0A7490-35DF-4895-B3DB-A23548AE45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60463" indent="-228600">
              <a:spcBef>
                <a:spcPct val="30000"/>
              </a:spcBef>
              <a:defRPr sz="1200">
                <a:solidFill>
                  <a:schemeClr val="tx1"/>
                </a:solidFill>
                <a:latin typeface="Calibri" panose="020F0502020204030204" pitchFamily="34" charset="0"/>
              </a:defRPr>
            </a:lvl3pPr>
            <a:lvl4pPr marL="1627188" indent="-228600">
              <a:spcBef>
                <a:spcPct val="30000"/>
              </a:spcBef>
              <a:defRPr sz="1200">
                <a:solidFill>
                  <a:schemeClr val="tx1"/>
                </a:solidFill>
                <a:latin typeface="Calibri" panose="020F0502020204030204" pitchFamily="34" charset="0"/>
              </a:defRPr>
            </a:lvl4pPr>
            <a:lvl5pPr marL="2092325" indent="-228600">
              <a:spcBef>
                <a:spcPct val="30000"/>
              </a:spcBef>
              <a:defRPr sz="1200">
                <a:solidFill>
                  <a:schemeClr val="tx1"/>
                </a:solidFill>
                <a:latin typeface="Calibri" panose="020F0502020204030204" pitchFamily="34" charset="0"/>
              </a:defRPr>
            </a:lvl5pPr>
            <a:lvl6pPr marL="2549525" indent="-228600" eaLnBrk="0" fontAlgn="base" hangingPunct="0">
              <a:spcBef>
                <a:spcPct val="30000"/>
              </a:spcBef>
              <a:spcAft>
                <a:spcPct val="0"/>
              </a:spcAft>
              <a:defRPr sz="1200">
                <a:solidFill>
                  <a:schemeClr val="tx1"/>
                </a:solidFill>
                <a:latin typeface="Calibri" panose="020F0502020204030204" pitchFamily="34" charset="0"/>
              </a:defRPr>
            </a:lvl6pPr>
            <a:lvl7pPr marL="3006725" indent="-228600" eaLnBrk="0" fontAlgn="base" hangingPunct="0">
              <a:spcBef>
                <a:spcPct val="30000"/>
              </a:spcBef>
              <a:spcAft>
                <a:spcPct val="0"/>
              </a:spcAft>
              <a:defRPr sz="1200">
                <a:solidFill>
                  <a:schemeClr val="tx1"/>
                </a:solidFill>
                <a:latin typeface="Calibri" panose="020F0502020204030204" pitchFamily="34" charset="0"/>
              </a:defRPr>
            </a:lvl7pPr>
            <a:lvl8pPr marL="3463925" indent="-228600" eaLnBrk="0" fontAlgn="base" hangingPunct="0">
              <a:spcBef>
                <a:spcPct val="30000"/>
              </a:spcBef>
              <a:spcAft>
                <a:spcPct val="0"/>
              </a:spcAft>
              <a:defRPr sz="1200">
                <a:solidFill>
                  <a:schemeClr val="tx1"/>
                </a:solidFill>
                <a:latin typeface="Calibri" panose="020F0502020204030204" pitchFamily="34" charset="0"/>
              </a:defRPr>
            </a:lvl8pPr>
            <a:lvl9pPr marL="39211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98C877-64B3-4128-9F80-9104EF5B3AC0}" type="slidenum">
              <a:rPr lang="en-CA" altLang="en-US" smtClean="0">
                <a:latin typeface="Abadi" panose="020B0604020104020204" pitchFamily="34" charset="0"/>
              </a:rPr>
              <a:pPr>
                <a:spcBef>
                  <a:spcPct val="0"/>
                </a:spcBef>
              </a:pPr>
              <a:t>12</a:t>
            </a:fld>
            <a:endParaRPr lang="en-CA" altLang="en-US" dirty="0">
              <a:latin typeface="Abadi" panose="020B0604020104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37168EA-2E8F-40E4-A44C-17B8F5AE64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76D9AEB7-82F0-4B78-A9AC-093F7C4628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0964" name="Slide Number Placeholder 3">
            <a:extLst>
              <a:ext uri="{FF2B5EF4-FFF2-40B4-BE49-F238E27FC236}">
                <a16:creationId xmlns:a16="http://schemas.microsoft.com/office/drawing/2014/main" id="{EDC808C7-D03B-4A81-9AB8-3B51191C4A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60463" indent="-228600">
              <a:spcBef>
                <a:spcPct val="30000"/>
              </a:spcBef>
              <a:defRPr sz="1200">
                <a:solidFill>
                  <a:schemeClr val="tx1"/>
                </a:solidFill>
                <a:latin typeface="Calibri" panose="020F0502020204030204" pitchFamily="34" charset="0"/>
              </a:defRPr>
            </a:lvl3pPr>
            <a:lvl4pPr marL="1627188" indent="-228600">
              <a:spcBef>
                <a:spcPct val="30000"/>
              </a:spcBef>
              <a:defRPr sz="1200">
                <a:solidFill>
                  <a:schemeClr val="tx1"/>
                </a:solidFill>
                <a:latin typeface="Calibri" panose="020F0502020204030204" pitchFamily="34" charset="0"/>
              </a:defRPr>
            </a:lvl4pPr>
            <a:lvl5pPr marL="2092325" indent="-228600">
              <a:spcBef>
                <a:spcPct val="30000"/>
              </a:spcBef>
              <a:defRPr sz="1200">
                <a:solidFill>
                  <a:schemeClr val="tx1"/>
                </a:solidFill>
                <a:latin typeface="Calibri" panose="020F0502020204030204" pitchFamily="34" charset="0"/>
              </a:defRPr>
            </a:lvl5pPr>
            <a:lvl6pPr marL="2549525" indent="-228600" eaLnBrk="0" fontAlgn="base" hangingPunct="0">
              <a:spcBef>
                <a:spcPct val="30000"/>
              </a:spcBef>
              <a:spcAft>
                <a:spcPct val="0"/>
              </a:spcAft>
              <a:defRPr sz="1200">
                <a:solidFill>
                  <a:schemeClr val="tx1"/>
                </a:solidFill>
                <a:latin typeface="Calibri" panose="020F0502020204030204" pitchFamily="34" charset="0"/>
              </a:defRPr>
            </a:lvl6pPr>
            <a:lvl7pPr marL="3006725" indent="-228600" eaLnBrk="0" fontAlgn="base" hangingPunct="0">
              <a:spcBef>
                <a:spcPct val="30000"/>
              </a:spcBef>
              <a:spcAft>
                <a:spcPct val="0"/>
              </a:spcAft>
              <a:defRPr sz="1200">
                <a:solidFill>
                  <a:schemeClr val="tx1"/>
                </a:solidFill>
                <a:latin typeface="Calibri" panose="020F0502020204030204" pitchFamily="34" charset="0"/>
              </a:defRPr>
            </a:lvl7pPr>
            <a:lvl8pPr marL="3463925" indent="-228600" eaLnBrk="0" fontAlgn="base" hangingPunct="0">
              <a:spcBef>
                <a:spcPct val="30000"/>
              </a:spcBef>
              <a:spcAft>
                <a:spcPct val="0"/>
              </a:spcAft>
              <a:defRPr sz="1200">
                <a:solidFill>
                  <a:schemeClr val="tx1"/>
                </a:solidFill>
                <a:latin typeface="Calibri" panose="020F0502020204030204" pitchFamily="34" charset="0"/>
              </a:defRPr>
            </a:lvl8pPr>
            <a:lvl9pPr marL="39211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2C1007-69D0-400A-9C0B-1A0D5FAD57AE}" type="slidenum">
              <a:rPr lang="en-CA" altLang="en-US" smtClean="0">
                <a:latin typeface="Abadi" panose="020B0604020104020204" pitchFamily="34" charset="0"/>
              </a:rPr>
              <a:pPr>
                <a:spcBef>
                  <a:spcPct val="0"/>
                </a:spcBef>
              </a:pPr>
              <a:t>13</a:t>
            </a:fld>
            <a:endParaRPr lang="en-CA" altLang="en-US" dirty="0">
              <a:latin typeface="Abadi" panose="020B0604020104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3F79D68-B738-4B0B-9425-8077D75D40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B937E350-588B-4706-926D-711DC92B0E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3012" name="Slide Number Placeholder 3">
            <a:extLst>
              <a:ext uri="{FF2B5EF4-FFF2-40B4-BE49-F238E27FC236}">
                <a16:creationId xmlns:a16="http://schemas.microsoft.com/office/drawing/2014/main" id="{377EE513-95D4-4827-8F4D-3D15FF9E25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60463" indent="-228600">
              <a:spcBef>
                <a:spcPct val="30000"/>
              </a:spcBef>
              <a:defRPr sz="1200">
                <a:solidFill>
                  <a:schemeClr val="tx1"/>
                </a:solidFill>
                <a:latin typeface="Calibri" panose="020F0502020204030204" pitchFamily="34" charset="0"/>
              </a:defRPr>
            </a:lvl3pPr>
            <a:lvl4pPr marL="1627188" indent="-228600">
              <a:spcBef>
                <a:spcPct val="30000"/>
              </a:spcBef>
              <a:defRPr sz="1200">
                <a:solidFill>
                  <a:schemeClr val="tx1"/>
                </a:solidFill>
                <a:latin typeface="Calibri" panose="020F0502020204030204" pitchFamily="34" charset="0"/>
              </a:defRPr>
            </a:lvl4pPr>
            <a:lvl5pPr marL="2092325" indent="-228600">
              <a:spcBef>
                <a:spcPct val="30000"/>
              </a:spcBef>
              <a:defRPr sz="1200">
                <a:solidFill>
                  <a:schemeClr val="tx1"/>
                </a:solidFill>
                <a:latin typeface="Calibri" panose="020F0502020204030204" pitchFamily="34" charset="0"/>
              </a:defRPr>
            </a:lvl5pPr>
            <a:lvl6pPr marL="2549525" indent="-228600" eaLnBrk="0" fontAlgn="base" hangingPunct="0">
              <a:spcBef>
                <a:spcPct val="30000"/>
              </a:spcBef>
              <a:spcAft>
                <a:spcPct val="0"/>
              </a:spcAft>
              <a:defRPr sz="1200">
                <a:solidFill>
                  <a:schemeClr val="tx1"/>
                </a:solidFill>
                <a:latin typeface="Calibri" panose="020F0502020204030204" pitchFamily="34" charset="0"/>
              </a:defRPr>
            </a:lvl6pPr>
            <a:lvl7pPr marL="3006725" indent="-228600" eaLnBrk="0" fontAlgn="base" hangingPunct="0">
              <a:spcBef>
                <a:spcPct val="30000"/>
              </a:spcBef>
              <a:spcAft>
                <a:spcPct val="0"/>
              </a:spcAft>
              <a:defRPr sz="1200">
                <a:solidFill>
                  <a:schemeClr val="tx1"/>
                </a:solidFill>
                <a:latin typeface="Calibri" panose="020F0502020204030204" pitchFamily="34" charset="0"/>
              </a:defRPr>
            </a:lvl7pPr>
            <a:lvl8pPr marL="3463925" indent="-228600" eaLnBrk="0" fontAlgn="base" hangingPunct="0">
              <a:spcBef>
                <a:spcPct val="30000"/>
              </a:spcBef>
              <a:spcAft>
                <a:spcPct val="0"/>
              </a:spcAft>
              <a:defRPr sz="1200">
                <a:solidFill>
                  <a:schemeClr val="tx1"/>
                </a:solidFill>
                <a:latin typeface="Calibri" panose="020F0502020204030204" pitchFamily="34" charset="0"/>
              </a:defRPr>
            </a:lvl8pPr>
            <a:lvl9pPr marL="39211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4474D9-F43F-475B-AAEA-92B0EDBC51D8}" type="slidenum">
              <a:rPr lang="en-CA" altLang="en-US" smtClean="0">
                <a:latin typeface="Abadi" panose="020B0604020104020204" pitchFamily="34" charset="0"/>
              </a:rPr>
              <a:pPr>
                <a:spcBef>
                  <a:spcPct val="0"/>
                </a:spcBef>
              </a:pPr>
              <a:t>14</a:t>
            </a:fld>
            <a:endParaRPr lang="en-CA" altLang="en-US" dirty="0">
              <a:latin typeface="Abadi" panose="020B0604020104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099FB67-EA90-4C1A-953D-A7AF068B69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E7E8D576-84BB-4EB3-B6F0-2D4EBF4059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5060" name="Slide Number Placeholder 3">
            <a:extLst>
              <a:ext uri="{FF2B5EF4-FFF2-40B4-BE49-F238E27FC236}">
                <a16:creationId xmlns:a16="http://schemas.microsoft.com/office/drawing/2014/main" id="{053066E5-B81F-4D74-9169-6E35C8961A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60463" indent="-228600">
              <a:spcBef>
                <a:spcPct val="30000"/>
              </a:spcBef>
              <a:defRPr sz="1200">
                <a:solidFill>
                  <a:schemeClr val="tx1"/>
                </a:solidFill>
                <a:latin typeface="Calibri" panose="020F0502020204030204" pitchFamily="34" charset="0"/>
              </a:defRPr>
            </a:lvl3pPr>
            <a:lvl4pPr marL="1627188" indent="-228600">
              <a:spcBef>
                <a:spcPct val="30000"/>
              </a:spcBef>
              <a:defRPr sz="1200">
                <a:solidFill>
                  <a:schemeClr val="tx1"/>
                </a:solidFill>
                <a:latin typeface="Calibri" panose="020F0502020204030204" pitchFamily="34" charset="0"/>
              </a:defRPr>
            </a:lvl4pPr>
            <a:lvl5pPr marL="2092325" indent="-228600">
              <a:spcBef>
                <a:spcPct val="30000"/>
              </a:spcBef>
              <a:defRPr sz="1200">
                <a:solidFill>
                  <a:schemeClr val="tx1"/>
                </a:solidFill>
                <a:latin typeface="Calibri" panose="020F0502020204030204" pitchFamily="34" charset="0"/>
              </a:defRPr>
            </a:lvl5pPr>
            <a:lvl6pPr marL="2549525" indent="-228600" eaLnBrk="0" fontAlgn="base" hangingPunct="0">
              <a:spcBef>
                <a:spcPct val="30000"/>
              </a:spcBef>
              <a:spcAft>
                <a:spcPct val="0"/>
              </a:spcAft>
              <a:defRPr sz="1200">
                <a:solidFill>
                  <a:schemeClr val="tx1"/>
                </a:solidFill>
                <a:latin typeface="Calibri" panose="020F0502020204030204" pitchFamily="34" charset="0"/>
              </a:defRPr>
            </a:lvl6pPr>
            <a:lvl7pPr marL="3006725" indent="-228600" eaLnBrk="0" fontAlgn="base" hangingPunct="0">
              <a:spcBef>
                <a:spcPct val="30000"/>
              </a:spcBef>
              <a:spcAft>
                <a:spcPct val="0"/>
              </a:spcAft>
              <a:defRPr sz="1200">
                <a:solidFill>
                  <a:schemeClr val="tx1"/>
                </a:solidFill>
                <a:latin typeface="Calibri" panose="020F0502020204030204" pitchFamily="34" charset="0"/>
              </a:defRPr>
            </a:lvl7pPr>
            <a:lvl8pPr marL="3463925" indent="-228600" eaLnBrk="0" fontAlgn="base" hangingPunct="0">
              <a:spcBef>
                <a:spcPct val="30000"/>
              </a:spcBef>
              <a:spcAft>
                <a:spcPct val="0"/>
              </a:spcAft>
              <a:defRPr sz="1200">
                <a:solidFill>
                  <a:schemeClr val="tx1"/>
                </a:solidFill>
                <a:latin typeface="Calibri" panose="020F0502020204030204" pitchFamily="34" charset="0"/>
              </a:defRPr>
            </a:lvl8pPr>
            <a:lvl9pPr marL="39211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BB35DF-D2DE-4581-9842-82D9E0E5C72E}" type="slidenum">
              <a:rPr lang="en-CA" altLang="en-US" smtClean="0">
                <a:latin typeface="Abadi" panose="020B0604020104020204" pitchFamily="34" charset="0"/>
              </a:rPr>
              <a:pPr>
                <a:spcBef>
                  <a:spcPct val="0"/>
                </a:spcBef>
              </a:pPr>
              <a:t>15</a:t>
            </a:fld>
            <a:endParaRPr lang="en-CA" altLang="en-US" dirty="0">
              <a:latin typeface="Abadi" panose="020B0604020104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5A960FA-7B66-4AAC-8C01-69EF3E107B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94913420-59B9-42FB-A06C-9136AD82E1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7108" name="Slide Number Placeholder 3">
            <a:extLst>
              <a:ext uri="{FF2B5EF4-FFF2-40B4-BE49-F238E27FC236}">
                <a16:creationId xmlns:a16="http://schemas.microsoft.com/office/drawing/2014/main" id="{13BBE0D4-200E-4864-846E-312F79BA4C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60463" indent="-228600">
              <a:spcBef>
                <a:spcPct val="30000"/>
              </a:spcBef>
              <a:defRPr sz="1200">
                <a:solidFill>
                  <a:schemeClr val="tx1"/>
                </a:solidFill>
                <a:latin typeface="Calibri" panose="020F0502020204030204" pitchFamily="34" charset="0"/>
              </a:defRPr>
            </a:lvl3pPr>
            <a:lvl4pPr marL="1627188" indent="-228600">
              <a:spcBef>
                <a:spcPct val="30000"/>
              </a:spcBef>
              <a:defRPr sz="1200">
                <a:solidFill>
                  <a:schemeClr val="tx1"/>
                </a:solidFill>
                <a:latin typeface="Calibri" panose="020F0502020204030204" pitchFamily="34" charset="0"/>
              </a:defRPr>
            </a:lvl4pPr>
            <a:lvl5pPr marL="2092325" indent="-228600">
              <a:spcBef>
                <a:spcPct val="30000"/>
              </a:spcBef>
              <a:defRPr sz="1200">
                <a:solidFill>
                  <a:schemeClr val="tx1"/>
                </a:solidFill>
                <a:latin typeface="Calibri" panose="020F0502020204030204" pitchFamily="34" charset="0"/>
              </a:defRPr>
            </a:lvl5pPr>
            <a:lvl6pPr marL="2549525" indent="-228600" eaLnBrk="0" fontAlgn="base" hangingPunct="0">
              <a:spcBef>
                <a:spcPct val="30000"/>
              </a:spcBef>
              <a:spcAft>
                <a:spcPct val="0"/>
              </a:spcAft>
              <a:defRPr sz="1200">
                <a:solidFill>
                  <a:schemeClr val="tx1"/>
                </a:solidFill>
                <a:latin typeface="Calibri" panose="020F0502020204030204" pitchFamily="34" charset="0"/>
              </a:defRPr>
            </a:lvl6pPr>
            <a:lvl7pPr marL="3006725" indent="-228600" eaLnBrk="0" fontAlgn="base" hangingPunct="0">
              <a:spcBef>
                <a:spcPct val="30000"/>
              </a:spcBef>
              <a:spcAft>
                <a:spcPct val="0"/>
              </a:spcAft>
              <a:defRPr sz="1200">
                <a:solidFill>
                  <a:schemeClr val="tx1"/>
                </a:solidFill>
                <a:latin typeface="Calibri" panose="020F0502020204030204" pitchFamily="34" charset="0"/>
              </a:defRPr>
            </a:lvl7pPr>
            <a:lvl8pPr marL="3463925" indent="-228600" eaLnBrk="0" fontAlgn="base" hangingPunct="0">
              <a:spcBef>
                <a:spcPct val="30000"/>
              </a:spcBef>
              <a:spcAft>
                <a:spcPct val="0"/>
              </a:spcAft>
              <a:defRPr sz="1200">
                <a:solidFill>
                  <a:schemeClr val="tx1"/>
                </a:solidFill>
                <a:latin typeface="Calibri" panose="020F0502020204030204" pitchFamily="34" charset="0"/>
              </a:defRPr>
            </a:lvl8pPr>
            <a:lvl9pPr marL="39211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F8B7D9-B31F-44DA-87A8-A6FC4E6FB194}" type="slidenum">
              <a:rPr lang="en-CA" altLang="en-US" smtClean="0">
                <a:latin typeface="Abadi" panose="020B0604020104020204" pitchFamily="34" charset="0"/>
              </a:rPr>
              <a:pPr>
                <a:spcBef>
                  <a:spcPct val="0"/>
                </a:spcBef>
              </a:pPr>
              <a:t>16</a:t>
            </a:fld>
            <a:endParaRPr lang="en-CA" altLang="en-US" dirty="0">
              <a:latin typeface="Abadi" panose="020B0604020104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A07AB3F6-C0C3-4456-8692-639B6E19BA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A4FF04D6-DBE9-480B-9594-624C413482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z="2300" dirty="0"/>
              <a:t>Rolled back speed limits on all segments with increased crashes </a:t>
            </a:r>
          </a:p>
          <a:p>
            <a:pPr lvl="2"/>
            <a:r>
              <a:rPr lang="en-CA" altLang="en-US" sz="2300" dirty="0"/>
              <a:t>15 segments in addition to the 2 rolled back in 2016</a:t>
            </a:r>
          </a:p>
          <a:p>
            <a:endParaRPr lang="en-CA" altLang="en-US" sz="2300" dirty="0"/>
          </a:p>
          <a:p>
            <a:r>
              <a:rPr lang="en-CA" altLang="en-US" sz="2300" dirty="0"/>
              <a:t>Strategic Enforcement </a:t>
            </a:r>
          </a:p>
          <a:p>
            <a:endParaRPr lang="en-CA" altLang="en-US" sz="2300" dirty="0"/>
          </a:p>
          <a:p>
            <a:r>
              <a:rPr lang="en-CA" altLang="en-US" sz="2300" dirty="0"/>
              <a:t>Road Weather Information Systems with Dynamic Message Signs on 2 segments</a:t>
            </a:r>
          </a:p>
          <a:p>
            <a:endParaRPr lang="en-CA" altLang="en-US" dirty="0"/>
          </a:p>
        </p:txBody>
      </p:sp>
      <p:sp>
        <p:nvSpPr>
          <p:cNvPr id="49156" name="Slide Number Placeholder 3">
            <a:extLst>
              <a:ext uri="{FF2B5EF4-FFF2-40B4-BE49-F238E27FC236}">
                <a16:creationId xmlns:a16="http://schemas.microsoft.com/office/drawing/2014/main" id="{45A119D4-179B-421B-880F-E1A6583C00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60463" indent="-228600">
              <a:spcBef>
                <a:spcPct val="30000"/>
              </a:spcBef>
              <a:defRPr sz="1200">
                <a:solidFill>
                  <a:schemeClr val="tx1"/>
                </a:solidFill>
                <a:latin typeface="Calibri" panose="020F0502020204030204" pitchFamily="34" charset="0"/>
              </a:defRPr>
            </a:lvl3pPr>
            <a:lvl4pPr marL="1627188" indent="-228600">
              <a:spcBef>
                <a:spcPct val="30000"/>
              </a:spcBef>
              <a:defRPr sz="1200">
                <a:solidFill>
                  <a:schemeClr val="tx1"/>
                </a:solidFill>
                <a:latin typeface="Calibri" panose="020F0502020204030204" pitchFamily="34" charset="0"/>
              </a:defRPr>
            </a:lvl4pPr>
            <a:lvl5pPr marL="2092325" indent="-228600">
              <a:spcBef>
                <a:spcPct val="30000"/>
              </a:spcBef>
              <a:defRPr sz="1200">
                <a:solidFill>
                  <a:schemeClr val="tx1"/>
                </a:solidFill>
                <a:latin typeface="Calibri" panose="020F0502020204030204" pitchFamily="34" charset="0"/>
              </a:defRPr>
            </a:lvl5pPr>
            <a:lvl6pPr marL="2549525" indent="-228600" eaLnBrk="0" fontAlgn="base" hangingPunct="0">
              <a:spcBef>
                <a:spcPct val="30000"/>
              </a:spcBef>
              <a:spcAft>
                <a:spcPct val="0"/>
              </a:spcAft>
              <a:defRPr sz="1200">
                <a:solidFill>
                  <a:schemeClr val="tx1"/>
                </a:solidFill>
                <a:latin typeface="Calibri" panose="020F0502020204030204" pitchFamily="34" charset="0"/>
              </a:defRPr>
            </a:lvl6pPr>
            <a:lvl7pPr marL="3006725" indent="-228600" eaLnBrk="0" fontAlgn="base" hangingPunct="0">
              <a:spcBef>
                <a:spcPct val="30000"/>
              </a:spcBef>
              <a:spcAft>
                <a:spcPct val="0"/>
              </a:spcAft>
              <a:defRPr sz="1200">
                <a:solidFill>
                  <a:schemeClr val="tx1"/>
                </a:solidFill>
                <a:latin typeface="Calibri" panose="020F0502020204030204" pitchFamily="34" charset="0"/>
              </a:defRPr>
            </a:lvl7pPr>
            <a:lvl8pPr marL="3463925" indent="-228600" eaLnBrk="0" fontAlgn="base" hangingPunct="0">
              <a:spcBef>
                <a:spcPct val="30000"/>
              </a:spcBef>
              <a:spcAft>
                <a:spcPct val="0"/>
              </a:spcAft>
              <a:defRPr sz="1200">
                <a:solidFill>
                  <a:schemeClr val="tx1"/>
                </a:solidFill>
                <a:latin typeface="Calibri" panose="020F0502020204030204" pitchFamily="34" charset="0"/>
              </a:defRPr>
            </a:lvl8pPr>
            <a:lvl9pPr marL="39211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7D397F-4350-4674-A87B-563AAB7A8403}" type="slidenum">
              <a:rPr lang="en-CA" altLang="en-US" smtClean="0">
                <a:latin typeface="Abadi" panose="020B0604020104020204" pitchFamily="34" charset="0"/>
              </a:rPr>
              <a:pPr>
                <a:spcBef>
                  <a:spcPct val="0"/>
                </a:spcBef>
              </a:pPr>
              <a:t>17</a:t>
            </a:fld>
            <a:endParaRPr lang="en-CA" altLang="en-US" dirty="0">
              <a:latin typeface="Abadi" panose="020B0604020104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BB0028D-977F-433A-82C6-4143981246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EBCE0DD3-C460-49F1-8A72-D278FFD05C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1204" name="Slide Number Placeholder 3">
            <a:extLst>
              <a:ext uri="{FF2B5EF4-FFF2-40B4-BE49-F238E27FC236}">
                <a16:creationId xmlns:a16="http://schemas.microsoft.com/office/drawing/2014/main" id="{032F66F6-14DC-44C5-8E01-4C31FCD2C8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60463" indent="-228600">
              <a:spcBef>
                <a:spcPct val="30000"/>
              </a:spcBef>
              <a:defRPr sz="1200">
                <a:solidFill>
                  <a:schemeClr val="tx1"/>
                </a:solidFill>
                <a:latin typeface="Calibri" panose="020F0502020204030204" pitchFamily="34" charset="0"/>
              </a:defRPr>
            </a:lvl3pPr>
            <a:lvl4pPr marL="1627188" indent="-228600">
              <a:spcBef>
                <a:spcPct val="30000"/>
              </a:spcBef>
              <a:defRPr sz="1200">
                <a:solidFill>
                  <a:schemeClr val="tx1"/>
                </a:solidFill>
                <a:latin typeface="Calibri" panose="020F0502020204030204" pitchFamily="34" charset="0"/>
              </a:defRPr>
            </a:lvl4pPr>
            <a:lvl5pPr marL="2092325" indent="-228600">
              <a:spcBef>
                <a:spcPct val="30000"/>
              </a:spcBef>
              <a:defRPr sz="1200">
                <a:solidFill>
                  <a:schemeClr val="tx1"/>
                </a:solidFill>
                <a:latin typeface="Calibri" panose="020F0502020204030204" pitchFamily="34" charset="0"/>
              </a:defRPr>
            </a:lvl5pPr>
            <a:lvl6pPr marL="2549525" indent="-228600" eaLnBrk="0" fontAlgn="base" hangingPunct="0">
              <a:spcBef>
                <a:spcPct val="30000"/>
              </a:spcBef>
              <a:spcAft>
                <a:spcPct val="0"/>
              </a:spcAft>
              <a:defRPr sz="1200">
                <a:solidFill>
                  <a:schemeClr val="tx1"/>
                </a:solidFill>
                <a:latin typeface="Calibri" panose="020F0502020204030204" pitchFamily="34" charset="0"/>
              </a:defRPr>
            </a:lvl6pPr>
            <a:lvl7pPr marL="3006725" indent="-228600" eaLnBrk="0" fontAlgn="base" hangingPunct="0">
              <a:spcBef>
                <a:spcPct val="30000"/>
              </a:spcBef>
              <a:spcAft>
                <a:spcPct val="0"/>
              </a:spcAft>
              <a:defRPr sz="1200">
                <a:solidFill>
                  <a:schemeClr val="tx1"/>
                </a:solidFill>
                <a:latin typeface="Calibri" panose="020F0502020204030204" pitchFamily="34" charset="0"/>
              </a:defRPr>
            </a:lvl7pPr>
            <a:lvl8pPr marL="3463925" indent="-228600" eaLnBrk="0" fontAlgn="base" hangingPunct="0">
              <a:spcBef>
                <a:spcPct val="30000"/>
              </a:spcBef>
              <a:spcAft>
                <a:spcPct val="0"/>
              </a:spcAft>
              <a:defRPr sz="1200">
                <a:solidFill>
                  <a:schemeClr val="tx1"/>
                </a:solidFill>
                <a:latin typeface="Calibri" panose="020F0502020204030204" pitchFamily="34" charset="0"/>
              </a:defRPr>
            </a:lvl8pPr>
            <a:lvl9pPr marL="39211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5A8311-F593-40C4-86EF-65FEC3DF44BC}" type="slidenum">
              <a:rPr lang="en-CA" altLang="en-US" smtClean="0">
                <a:latin typeface="Abadi" panose="020B0604020104020204" pitchFamily="34" charset="0"/>
              </a:rPr>
              <a:pPr>
                <a:spcBef>
                  <a:spcPct val="0"/>
                </a:spcBef>
              </a:pPr>
              <a:t>18</a:t>
            </a:fld>
            <a:endParaRPr lang="en-CA" altLang="en-US" dirty="0">
              <a:latin typeface="Abadi" panose="020B0604020104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AB930C1-2419-4B63-8E79-5FDAD14170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6C4A23-AB20-4C19-BF59-FBEABE9847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latin typeface="Abadi" panose="020B0604020104020204" pitchFamily="34" charset="0"/>
                <a:cs typeface="Arial" panose="020B0604020202020204" pitchFamily="34" charset="0"/>
              </a:rPr>
              <a:t>In 2013, the ministry initiated a review of over 9,100 kilometres of highway across the province, which included:</a:t>
            </a:r>
          </a:p>
          <a:p>
            <a:endParaRPr lang="en-CA" altLang="en-US" dirty="0"/>
          </a:p>
          <a:p>
            <a:r>
              <a:rPr lang="en-CA" altLang="en-US" dirty="0"/>
              <a:t>The ministry conducted public consultation, with over 2,300 participants.</a:t>
            </a:r>
          </a:p>
          <a:p>
            <a:endParaRPr lang="en-CA" altLang="en-US" dirty="0"/>
          </a:p>
        </p:txBody>
      </p:sp>
      <p:sp>
        <p:nvSpPr>
          <p:cNvPr id="18436" name="Slide Number Placeholder 3">
            <a:extLst>
              <a:ext uri="{FF2B5EF4-FFF2-40B4-BE49-F238E27FC236}">
                <a16:creationId xmlns:a16="http://schemas.microsoft.com/office/drawing/2014/main" id="{74D96525-61AE-49F9-BB41-B50075D343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60463" indent="-228600">
              <a:spcBef>
                <a:spcPct val="30000"/>
              </a:spcBef>
              <a:defRPr sz="1200">
                <a:solidFill>
                  <a:schemeClr val="tx1"/>
                </a:solidFill>
                <a:latin typeface="Calibri" panose="020F0502020204030204" pitchFamily="34" charset="0"/>
              </a:defRPr>
            </a:lvl3pPr>
            <a:lvl4pPr marL="1627188" indent="-228600">
              <a:spcBef>
                <a:spcPct val="30000"/>
              </a:spcBef>
              <a:defRPr sz="1200">
                <a:solidFill>
                  <a:schemeClr val="tx1"/>
                </a:solidFill>
                <a:latin typeface="Calibri" panose="020F0502020204030204" pitchFamily="34" charset="0"/>
              </a:defRPr>
            </a:lvl4pPr>
            <a:lvl5pPr marL="2092325" indent="-228600">
              <a:spcBef>
                <a:spcPct val="30000"/>
              </a:spcBef>
              <a:defRPr sz="1200">
                <a:solidFill>
                  <a:schemeClr val="tx1"/>
                </a:solidFill>
                <a:latin typeface="Calibri" panose="020F0502020204030204" pitchFamily="34" charset="0"/>
              </a:defRPr>
            </a:lvl5pPr>
            <a:lvl6pPr marL="2549525" indent="-228600" eaLnBrk="0" fontAlgn="base" hangingPunct="0">
              <a:spcBef>
                <a:spcPct val="30000"/>
              </a:spcBef>
              <a:spcAft>
                <a:spcPct val="0"/>
              </a:spcAft>
              <a:defRPr sz="1200">
                <a:solidFill>
                  <a:schemeClr val="tx1"/>
                </a:solidFill>
                <a:latin typeface="Calibri" panose="020F0502020204030204" pitchFamily="34" charset="0"/>
              </a:defRPr>
            </a:lvl6pPr>
            <a:lvl7pPr marL="3006725" indent="-228600" eaLnBrk="0" fontAlgn="base" hangingPunct="0">
              <a:spcBef>
                <a:spcPct val="30000"/>
              </a:spcBef>
              <a:spcAft>
                <a:spcPct val="0"/>
              </a:spcAft>
              <a:defRPr sz="1200">
                <a:solidFill>
                  <a:schemeClr val="tx1"/>
                </a:solidFill>
                <a:latin typeface="Calibri" panose="020F0502020204030204" pitchFamily="34" charset="0"/>
              </a:defRPr>
            </a:lvl7pPr>
            <a:lvl8pPr marL="3463925" indent="-228600" eaLnBrk="0" fontAlgn="base" hangingPunct="0">
              <a:spcBef>
                <a:spcPct val="30000"/>
              </a:spcBef>
              <a:spcAft>
                <a:spcPct val="0"/>
              </a:spcAft>
              <a:defRPr sz="1200">
                <a:solidFill>
                  <a:schemeClr val="tx1"/>
                </a:solidFill>
                <a:latin typeface="Calibri" panose="020F0502020204030204" pitchFamily="34" charset="0"/>
              </a:defRPr>
            </a:lvl8pPr>
            <a:lvl9pPr marL="39211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55AB36-161B-45A7-AB27-B229267EBA6F}" type="slidenum">
              <a:rPr lang="en-CA" altLang="en-US" smtClean="0">
                <a:latin typeface="Abadi" panose="020B0604020104020204" pitchFamily="34" charset="0"/>
              </a:rPr>
              <a:pPr>
                <a:spcBef>
                  <a:spcPct val="0"/>
                </a:spcBef>
              </a:pPr>
              <a:t>2</a:t>
            </a:fld>
            <a:endParaRPr lang="en-CA" altLang="en-US" dirty="0">
              <a:latin typeface="Abadi" panose="020B0604020104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EE69C3E-3716-43E7-B199-ABEC081DAB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B2C5519B-B83B-4624-871D-F64CC269E1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Speed plays an important role in road safety, and traffic operations is enhanced when appropriate speed limits are set. </a:t>
            </a:r>
            <a:r>
              <a:rPr lang="en-GB" altLang="en-US"/>
              <a:t>In </a:t>
            </a:r>
            <a:r>
              <a:rPr lang="en-GB" altLang="en-US" dirty="0"/>
              <a:t>2014, as a result of the review, the following actions were taken:</a:t>
            </a:r>
            <a:endParaRPr lang="en-CA" altLang="en-US" dirty="0"/>
          </a:p>
          <a:p>
            <a:endParaRPr lang="en-US" altLang="en-US" dirty="0"/>
          </a:p>
        </p:txBody>
      </p:sp>
      <p:sp>
        <p:nvSpPr>
          <p:cNvPr id="20484" name="Slide Number Placeholder 3">
            <a:extLst>
              <a:ext uri="{FF2B5EF4-FFF2-40B4-BE49-F238E27FC236}">
                <a16:creationId xmlns:a16="http://schemas.microsoft.com/office/drawing/2014/main" id="{113B78ED-A2F7-471D-9CB2-7A05C868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60463" indent="-228600">
              <a:spcBef>
                <a:spcPct val="30000"/>
              </a:spcBef>
              <a:defRPr sz="1200">
                <a:solidFill>
                  <a:schemeClr val="tx1"/>
                </a:solidFill>
                <a:latin typeface="Calibri" panose="020F0502020204030204" pitchFamily="34" charset="0"/>
              </a:defRPr>
            </a:lvl3pPr>
            <a:lvl4pPr marL="1627188" indent="-228600">
              <a:spcBef>
                <a:spcPct val="30000"/>
              </a:spcBef>
              <a:defRPr sz="1200">
                <a:solidFill>
                  <a:schemeClr val="tx1"/>
                </a:solidFill>
                <a:latin typeface="Calibri" panose="020F0502020204030204" pitchFamily="34" charset="0"/>
              </a:defRPr>
            </a:lvl4pPr>
            <a:lvl5pPr marL="2092325" indent="-228600">
              <a:spcBef>
                <a:spcPct val="30000"/>
              </a:spcBef>
              <a:defRPr sz="1200">
                <a:solidFill>
                  <a:schemeClr val="tx1"/>
                </a:solidFill>
                <a:latin typeface="Calibri" panose="020F0502020204030204" pitchFamily="34" charset="0"/>
              </a:defRPr>
            </a:lvl5pPr>
            <a:lvl6pPr marL="2549525" indent="-228600" eaLnBrk="0" fontAlgn="base" hangingPunct="0">
              <a:spcBef>
                <a:spcPct val="30000"/>
              </a:spcBef>
              <a:spcAft>
                <a:spcPct val="0"/>
              </a:spcAft>
              <a:defRPr sz="1200">
                <a:solidFill>
                  <a:schemeClr val="tx1"/>
                </a:solidFill>
                <a:latin typeface="Calibri" panose="020F0502020204030204" pitchFamily="34" charset="0"/>
              </a:defRPr>
            </a:lvl6pPr>
            <a:lvl7pPr marL="3006725" indent="-228600" eaLnBrk="0" fontAlgn="base" hangingPunct="0">
              <a:spcBef>
                <a:spcPct val="30000"/>
              </a:spcBef>
              <a:spcAft>
                <a:spcPct val="0"/>
              </a:spcAft>
              <a:defRPr sz="1200">
                <a:solidFill>
                  <a:schemeClr val="tx1"/>
                </a:solidFill>
                <a:latin typeface="Calibri" panose="020F0502020204030204" pitchFamily="34" charset="0"/>
              </a:defRPr>
            </a:lvl7pPr>
            <a:lvl8pPr marL="3463925" indent="-228600" eaLnBrk="0" fontAlgn="base" hangingPunct="0">
              <a:spcBef>
                <a:spcPct val="30000"/>
              </a:spcBef>
              <a:spcAft>
                <a:spcPct val="0"/>
              </a:spcAft>
              <a:defRPr sz="1200">
                <a:solidFill>
                  <a:schemeClr val="tx1"/>
                </a:solidFill>
                <a:latin typeface="Calibri" panose="020F0502020204030204" pitchFamily="34" charset="0"/>
              </a:defRPr>
            </a:lvl8pPr>
            <a:lvl9pPr marL="39211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68C1AE-8EAA-4E0C-BA2A-07C746D26624}" type="slidenum">
              <a:rPr lang="en-CA" altLang="en-US" smtClean="0">
                <a:latin typeface="Abadi" panose="020B0604020104020204" pitchFamily="34" charset="0"/>
              </a:rPr>
              <a:pPr>
                <a:spcBef>
                  <a:spcPct val="0"/>
                </a:spcBef>
              </a:pPr>
              <a:t>3</a:t>
            </a:fld>
            <a:endParaRPr lang="en-CA" altLang="en-US" dirty="0">
              <a:latin typeface="Abadi" panose="020B0604020104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A6C82E3-B790-4430-AE80-D774C5545B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B34C2F7-D264-4080-9E82-AEF8042D81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main objective of this analysis was to estimate the safety effects of the changed speed limits on rural highways after three years of implementation. </a:t>
            </a:r>
            <a:endParaRPr lang="en-CA" altLang="en-US" dirty="0"/>
          </a:p>
          <a:p>
            <a:endParaRPr lang="en-GB" altLang="en-US" dirty="0"/>
          </a:p>
        </p:txBody>
      </p:sp>
      <p:sp>
        <p:nvSpPr>
          <p:cNvPr id="22532" name="Slide Number Placeholder 3">
            <a:extLst>
              <a:ext uri="{FF2B5EF4-FFF2-40B4-BE49-F238E27FC236}">
                <a16:creationId xmlns:a16="http://schemas.microsoft.com/office/drawing/2014/main" id="{8B8C6820-427C-4808-8ABF-A26754F898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60463" indent="-228600">
              <a:spcBef>
                <a:spcPct val="30000"/>
              </a:spcBef>
              <a:defRPr sz="1200">
                <a:solidFill>
                  <a:schemeClr val="tx1"/>
                </a:solidFill>
                <a:latin typeface="Calibri" panose="020F0502020204030204" pitchFamily="34" charset="0"/>
              </a:defRPr>
            </a:lvl3pPr>
            <a:lvl4pPr marL="1627188" indent="-228600">
              <a:spcBef>
                <a:spcPct val="30000"/>
              </a:spcBef>
              <a:defRPr sz="1200">
                <a:solidFill>
                  <a:schemeClr val="tx1"/>
                </a:solidFill>
                <a:latin typeface="Calibri" panose="020F0502020204030204" pitchFamily="34" charset="0"/>
              </a:defRPr>
            </a:lvl4pPr>
            <a:lvl5pPr marL="2092325" indent="-228600">
              <a:spcBef>
                <a:spcPct val="30000"/>
              </a:spcBef>
              <a:defRPr sz="1200">
                <a:solidFill>
                  <a:schemeClr val="tx1"/>
                </a:solidFill>
                <a:latin typeface="Calibri" panose="020F0502020204030204" pitchFamily="34" charset="0"/>
              </a:defRPr>
            </a:lvl5pPr>
            <a:lvl6pPr marL="2549525" indent="-228600" eaLnBrk="0" fontAlgn="base" hangingPunct="0">
              <a:spcBef>
                <a:spcPct val="30000"/>
              </a:spcBef>
              <a:spcAft>
                <a:spcPct val="0"/>
              </a:spcAft>
              <a:defRPr sz="1200">
                <a:solidFill>
                  <a:schemeClr val="tx1"/>
                </a:solidFill>
                <a:latin typeface="Calibri" panose="020F0502020204030204" pitchFamily="34" charset="0"/>
              </a:defRPr>
            </a:lvl6pPr>
            <a:lvl7pPr marL="3006725" indent="-228600" eaLnBrk="0" fontAlgn="base" hangingPunct="0">
              <a:spcBef>
                <a:spcPct val="30000"/>
              </a:spcBef>
              <a:spcAft>
                <a:spcPct val="0"/>
              </a:spcAft>
              <a:defRPr sz="1200">
                <a:solidFill>
                  <a:schemeClr val="tx1"/>
                </a:solidFill>
                <a:latin typeface="Calibri" panose="020F0502020204030204" pitchFamily="34" charset="0"/>
              </a:defRPr>
            </a:lvl7pPr>
            <a:lvl8pPr marL="3463925" indent="-228600" eaLnBrk="0" fontAlgn="base" hangingPunct="0">
              <a:spcBef>
                <a:spcPct val="30000"/>
              </a:spcBef>
              <a:spcAft>
                <a:spcPct val="0"/>
              </a:spcAft>
              <a:defRPr sz="1200">
                <a:solidFill>
                  <a:schemeClr val="tx1"/>
                </a:solidFill>
                <a:latin typeface="Calibri" panose="020F0502020204030204" pitchFamily="34" charset="0"/>
              </a:defRPr>
            </a:lvl8pPr>
            <a:lvl9pPr marL="39211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F585C5-695A-45C9-B268-A99F87C7A7E5}" type="slidenum">
              <a:rPr lang="en-CA" altLang="en-US" smtClean="0">
                <a:latin typeface="Abadi" panose="020B0604020104020204" pitchFamily="34" charset="0"/>
              </a:rPr>
              <a:pPr>
                <a:spcBef>
                  <a:spcPct val="0"/>
                </a:spcBef>
              </a:pPr>
              <a:t>4</a:t>
            </a:fld>
            <a:endParaRPr lang="en-CA" altLang="en-US" dirty="0">
              <a:latin typeface="Abadi" panose="020B0604020104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24D48D2-EF55-45DD-8331-5DFA6A3E8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F98C75F-ECCB-4EDE-85DF-EB160E978C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study design used to estimate the safety effects of the changed speed limits is a time-series analysis, which is often referred to as a before-after (BA) analysis. This approach measures the change in safety over time due to the implementation of a safety initiative.</a:t>
            </a:r>
          </a:p>
          <a:p>
            <a:endParaRPr lang="en-US" altLang="en-US" dirty="0"/>
          </a:p>
          <a:p>
            <a:r>
              <a:rPr lang="en-US" altLang="en-US" dirty="0"/>
              <a:t>An EB approach with SPFs was employed for this evaluation for two main reasons. First, the available data enabled the development of reliable SPFs that could be used in an EB safety evaluation. Second, the EB technique is currently a standard safety evaluation technique in the Highway Safety Manual (HSM, 2010) while the FB method is not yet considered an industry-standard safety evaluation method. </a:t>
            </a:r>
            <a:endParaRPr lang="en-CA" altLang="en-US" dirty="0"/>
          </a:p>
          <a:p>
            <a:endParaRPr lang="en-GB" altLang="en-US" dirty="0"/>
          </a:p>
        </p:txBody>
      </p:sp>
      <p:sp>
        <p:nvSpPr>
          <p:cNvPr id="24580" name="Slide Number Placeholder 3">
            <a:extLst>
              <a:ext uri="{FF2B5EF4-FFF2-40B4-BE49-F238E27FC236}">
                <a16:creationId xmlns:a16="http://schemas.microsoft.com/office/drawing/2014/main" id="{4761B72B-693F-4753-8E62-4E5E1F58A0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60463" indent="-228600">
              <a:spcBef>
                <a:spcPct val="30000"/>
              </a:spcBef>
              <a:defRPr sz="1200">
                <a:solidFill>
                  <a:schemeClr val="tx1"/>
                </a:solidFill>
                <a:latin typeface="Calibri" panose="020F0502020204030204" pitchFamily="34" charset="0"/>
              </a:defRPr>
            </a:lvl3pPr>
            <a:lvl4pPr marL="1627188" indent="-228600">
              <a:spcBef>
                <a:spcPct val="30000"/>
              </a:spcBef>
              <a:defRPr sz="1200">
                <a:solidFill>
                  <a:schemeClr val="tx1"/>
                </a:solidFill>
                <a:latin typeface="Calibri" panose="020F0502020204030204" pitchFamily="34" charset="0"/>
              </a:defRPr>
            </a:lvl4pPr>
            <a:lvl5pPr marL="2092325" indent="-228600">
              <a:spcBef>
                <a:spcPct val="30000"/>
              </a:spcBef>
              <a:defRPr sz="1200">
                <a:solidFill>
                  <a:schemeClr val="tx1"/>
                </a:solidFill>
                <a:latin typeface="Calibri" panose="020F0502020204030204" pitchFamily="34" charset="0"/>
              </a:defRPr>
            </a:lvl5pPr>
            <a:lvl6pPr marL="2549525" indent="-228600" eaLnBrk="0" fontAlgn="base" hangingPunct="0">
              <a:spcBef>
                <a:spcPct val="30000"/>
              </a:spcBef>
              <a:spcAft>
                <a:spcPct val="0"/>
              </a:spcAft>
              <a:defRPr sz="1200">
                <a:solidFill>
                  <a:schemeClr val="tx1"/>
                </a:solidFill>
                <a:latin typeface="Calibri" panose="020F0502020204030204" pitchFamily="34" charset="0"/>
              </a:defRPr>
            </a:lvl6pPr>
            <a:lvl7pPr marL="3006725" indent="-228600" eaLnBrk="0" fontAlgn="base" hangingPunct="0">
              <a:spcBef>
                <a:spcPct val="30000"/>
              </a:spcBef>
              <a:spcAft>
                <a:spcPct val="0"/>
              </a:spcAft>
              <a:defRPr sz="1200">
                <a:solidFill>
                  <a:schemeClr val="tx1"/>
                </a:solidFill>
                <a:latin typeface="Calibri" panose="020F0502020204030204" pitchFamily="34" charset="0"/>
              </a:defRPr>
            </a:lvl7pPr>
            <a:lvl8pPr marL="3463925" indent="-228600" eaLnBrk="0" fontAlgn="base" hangingPunct="0">
              <a:spcBef>
                <a:spcPct val="30000"/>
              </a:spcBef>
              <a:spcAft>
                <a:spcPct val="0"/>
              </a:spcAft>
              <a:defRPr sz="1200">
                <a:solidFill>
                  <a:schemeClr val="tx1"/>
                </a:solidFill>
                <a:latin typeface="Calibri" panose="020F0502020204030204" pitchFamily="34" charset="0"/>
              </a:defRPr>
            </a:lvl8pPr>
            <a:lvl9pPr marL="39211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86DB91-C430-4453-846E-AF0D5248E1F4}" type="slidenum">
              <a:rPr lang="en-CA" altLang="en-US" smtClean="0">
                <a:latin typeface="Abadi" panose="020B0604020104020204" pitchFamily="34" charset="0"/>
              </a:rPr>
              <a:pPr>
                <a:spcBef>
                  <a:spcPct val="0"/>
                </a:spcBef>
              </a:pPr>
              <a:t>5</a:t>
            </a:fld>
            <a:endParaRPr lang="en-CA" altLang="en-US" dirty="0">
              <a:latin typeface="Abadi" panose="020B0604020104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DEB134D-2118-4DC4-A1C2-670E08E9F0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075AE81-1EF8-46D8-8A20-CB7AB89708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6628" name="Slide Number Placeholder 3">
            <a:extLst>
              <a:ext uri="{FF2B5EF4-FFF2-40B4-BE49-F238E27FC236}">
                <a16:creationId xmlns:a16="http://schemas.microsoft.com/office/drawing/2014/main" id="{95EA95E5-4003-403A-8584-3D7D6035C5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60463" indent="-228600">
              <a:spcBef>
                <a:spcPct val="30000"/>
              </a:spcBef>
              <a:defRPr sz="1200">
                <a:solidFill>
                  <a:schemeClr val="tx1"/>
                </a:solidFill>
                <a:latin typeface="Calibri" panose="020F0502020204030204" pitchFamily="34" charset="0"/>
              </a:defRPr>
            </a:lvl3pPr>
            <a:lvl4pPr marL="1627188" indent="-228600">
              <a:spcBef>
                <a:spcPct val="30000"/>
              </a:spcBef>
              <a:defRPr sz="1200">
                <a:solidFill>
                  <a:schemeClr val="tx1"/>
                </a:solidFill>
                <a:latin typeface="Calibri" panose="020F0502020204030204" pitchFamily="34" charset="0"/>
              </a:defRPr>
            </a:lvl4pPr>
            <a:lvl5pPr marL="2092325" indent="-228600">
              <a:spcBef>
                <a:spcPct val="30000"/>
              </a:spcBef>
              <a:defRPr sz="1200">
                <a:solidFill>
                  <a:schemeClr val="tx1"/>
                </a:solidFill>
                <a:latin typeface="Calibri" panose="020F0502020204030204" pitchFamily="34" charset="0"/>
              </a:defRPr>
            </a:lvl5pPr>
            <a:lvl6pPr marL="2549525" indent="-228600" eaLnBrk="0" fontAlgn="base" hangingPunct="0">
              <a:spcBef>
                <a:spcPct val="30000"/>
              </a:spcBef>
              <a:spcAft>
                <a:spcPct val="0"/>
              </a:spcAft>
              <a:defRPr sz="1200">
                <a:solidFill>
                  <a:schemeClr val="tx1"/>
                </a:solidFill>
                <a:latin typeface="Calibri" panose="020F0502020204030204" pitchFamily="34" charset="0"/>
              </a:defRPr>
            </a:lvl6pPr>
            <a:lvl7pPr marL="3006725" indent="-228600" eaLnBrk="0" fontAlgn="base" hangingPunct="0">
              <a:spcBef>
                <a:spcPct val="30000"/>
              </a:spcBef>
              <a:spcAft>
                <a:spcPct val="0"/>
              </a:spcAft>
              <a:defRPr sz="1200">
                <a:solidFill>
                  <a:schemeClr val="tx1"/>
                </a:solidFill>
                <a:latin typeface="Calibri" panose="020F0502020204030204" pitchFamily="34" charset="0"/>
              </a:defRPr>
            </a:lvl7pPr>
            <a:lvl8pPr marL="3463925" indent="-228600" eaLnBrk="0" fontAlgn="base" hangingPunct="0">
              <a:spcBef>
                <a:spcPct val="30000"/>
              </a:spcBef>
              <a:spcAft>
                <a:spcPct val="0"/>
              </a:spcAft>
              <a:defRPr sz="1200">
                <a:solidFill>
                  <a:schemeClr val="tx1"/>
                </a:solidFill>
                <a:latin typeface="Calibri" panose="020F0502020204030204" pitchFamily="34" charset="0"/>
              </a:defRPr>
            </a:lvl8pPr>
            <a:lvl9pPr marL="39211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E0E914-2D08-4CB0-A451-368AF5464A5D}" type="slidenum">
              <a:rPr lang="en-CA" altLang="en-US" smtClean="0">
                <a:latin typeface="Abadi" panose="020B0604020104020204" pitchFamily="34" charset="0"/>
              </a:rPr>
              <a:pPr>
                <a:spcBef>
                  <a:spcPct val="0"/>
                </a:spcBef>
              </a:pPr>
              <a:t>6</a:t>
            </a:fld>
            <a:endParaRPr lang="en-CA" altLang="en-US" dirty="0">
              <a:latin typeface="Abadi" panose="020B0604020104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A10690F-2CE3-494B-A713-38DDA5DB1C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92CA249-DFA5-4FA9-B11C-02980452D6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8676" name="Slide Number Placeholder 3">
            <a:extLst>
              <a:ext uri="{FF2B5EF4-FFF2-40B4-BE49-F238E27FC236}">
                <a16:creationId xmlns:a16="http://schemas.microsoft.com/office/drawing/2014/main" id="{7A838845-432D-4441-B4FB-CB46059094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60463" indent="-228600">
              <a:spcBef>
                <a:spcPct val="30000"/>
              </a:spcBef>
              <a:defRPr sz="1200">
                <a:solidFill>
                  <a:schemeClr val="tx1"/>
                </a:solidFill>
                <a:latin typeface="Calibri" panose="020F0502020204030204" pitchFamily="34" charset="0"/>
              </a:defRPr>
            </a:lvl3pPr>
            <a:lvl4pPr marL="1627188" indent="-228600">
              <a:spcBef>
                <a:spcPct val="30000"/>
              </a:spcBef>
              <a:defRPr sz="1200">
                <a:solidFill>
                  <a:schemeClr val="tx1"/>
                </a:solidFill>
                <a:latin typeface="Calibri" panose="020F0502020204030204" pitchFamily="34" charset="0"/>
              </a:defRPr>
            </a:lvl4pPr>
            <a:lvl5pPr marL="2092325" indent="-228600">
              <a:spcBef>
                <a:spcPct val="30000"/>
              </a:spcBef>
              <a:defRPr sz="1200">
                <a:solidFill>
                  <a:schemeClr val="tx1"/>
                </a:solidFill>
                <a:latin typeface="Calibri" panose="020F0502020204030204" pitchFamily="34" charset="0"/>
              </a:defRPr>
            </a:lvl5pPr>
            <a:lvl6pPr marL="2549525" indent="-228600" eaLnBrk="0" fontAlgn="base" hangingPunct="0">
              <a:spcBef>
                <a:spcPct val="30000"/>
              </a:spcBef>
              <a:spcAft>
                <a:spcPct val="0"/>
              </a:spcAft>
              <a:defRPr sz="1200">
                <a:solidFill>
                  <a:schemeClr val="tx1"/>
                </a:solidFill>
                <a:latin typeface="Calibri" panose="020F0502020204030204" pitchFamily="34" charset="0"/>
              </a:defRPr>
            </a:lvl6pPr>
            <a:lvl7pPr marL="3006725" indent="-228600" eaLnBrk="0" fontAlgn="base" hangingPunct="0">
              <a:spcBef>
                <a:spcPct val="30000"/>
              </a:spcBef>
              <a:spcAft>
                <a:spcPct val="0"/>
              </a:spcAft>
              <a:defRPr sz="1200">
                <a:solidFill>
                  <a:schemeClr val="tx1"/>
                </a:solidFill>
                <a:latin typeface="Calibri" panose="020F0502020204030204" pitchFamily="34" charset="0"/>
              </a:defRPr>
            </a:lvl7pPr>
            <a:lvl8pPr marL="3463925" indent="-228600" eaLnBrk="0" fontAlgn="base" hangingPunct="0">
              <a:spcBef>
                <a:spcPct val="30000"/>
              </a:spcBef>
              <a:spcAft>
                <a:spcPct val="0"/>
              </a:spcAft>
              <a:defRPr sz="1200">
                <a:solidFill>
                  <a:schemeClr val="tx1"/>
                </a:solidFill>
                <a:latin typeface="Calibri" panose="020F0502020204030204" pitchFamily="34" charset="0"/>
              </a:defRPr>
            </a:lvl8pPr>
            <a:lvl9pPr marL="39211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FBF101-CBD6-4389-ADD1-4FD296DA343C}" type="slidenum">
              <a:rPr lang="en-CA" altLang="en-US" smtClean="0">
                <a:latin typeface="Abadi" panose="020B0604020104020204" pitchFamily="34" charset="0"/>
              </a:rPr>
              <a:pPr>
                <a:spcBef>
                  <a:spcPct val="0"/>
                </a:spcBef>
              </a:pPr>
              <a:t>7</a:t>
            </a:fld>
            <a:endParaRPr lang="en-CA" altLang="en-US" dirty="0">
              <a:latin typeface="Abadi" panose="020B0604020104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6DE370E-78D3-49BC-96DB-5F34590450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87638DB-7CBB-4799-BDF0-818B4C5AC6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0724" name="Slide Number Placeholder 3">
            <a:extLst>
              <a:ext uri="{FF2B5EF4-FFF2-40B4-BE49-F238E27FC236}">
                <a16:creationId xmlns:a16="http://schemas.microsoft.com/office/drawing/2014/main" id="{839C0A07-B455-4ECD-99EF-D024D60E09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60463" indent="-228600">
              <a:spcBef>
                <a:spcPct val="30000"/>
              </a:spcBef>
              <a:defRPr sz="1200">
                <a:solidFill>
                  <a:schemeClr val="tx1"/>
                </a:solidFill>
                <a:latin typeface="Calibri" panose="020F0502020204030204" pitchFamily="34" charset="0"/>
              </a:defRPr>
            </a:lvl3pPr>
            <a:lvl4pPr marL="1627188" indent="-228600">
              <a:spcBef>
                <a:spcPct val="30000"/>
              </a:spcBef>
              <a:defRPr sz="1200">
                <a:solidFill>
                  <a:schemeClr val="tx1"/>
                </a:solidFill>
                <a:latin typeface="Calibri" panose="020F0502020204030204" pitchFamily="34" charset="0"/>
              </a:defRPr>
            </a:lvl4pPr>
            <a:lvl5pPr marL="2092325" indent="-228600">
              <a:spcBef>
                <a:spcPct val="30000"/>
              </a:spcBef>
              <a:defRPr sz="1200">
                <a:solidFill>
                  <a:schemeClr val="tx1"/>
                </a:solidFill>
                <a:latin typeface="Calibri" panose="020F0502020204030204" pitchFamily="34" charset="0"/>
              </a:defRPr>
            </a:lvl5pPr>
            <a:lvl6pPr marL="2549525" indent="-228600" eaLnBrk="0" fontAlgn="base" hangingPunct="0">
              <a:spcBef>
                <a:spcPct val="30000"/>
              </a:spcBef>
              <a:spcAft>
                <a:spcPct val="0"/>
              </a:spcAft>
              <a:defRPr sz="1200">
                <a:solidFill>
                  <a:schemeClr val="tx1"/>
                </a:solidFill>
                <a:latin typeface="Calibri" panose="020F0502020204030204" pitchFamily="34" charset="0"/>
              </a:defRPr>
            </a:lvl6pPr>
            <a:lvl7pPr marL="3006725" indent="-228600" eaLnBrk="0" fontAlgn="base" hangingPunct="0">
              <a:spcBef>
                <a:spcPct val="30000"/>
              </a:spcBef>
              <a:spcAft>
                <a:spcPct val="0"/>
              </a:spcAft>
              <a:defRPr sz="1200">
                <a:solidFill>
                  <a:schemeClr val="tx1"/>
                </a:solidFill>
                <a:latin typeface="Calibri" panose="020F0502020204030204" pitchFamily="34" charset="0"/>
              </a:defRPr>
            </a:lvl7pPr>
            <a:lvl8pPr marL="3463925" indent="-228600" eaLnBrk="0" fontAlgn="base" hangingPunct="0">
              <a:spcBef>
                <a:spcPct val="30000"/>
              </a:spcBef>
              <a:spcAft>
                <a:spcPct val="0"/>
              </a:spcAft>
              <a:defRPr sz="1200">
                <a:solidFill>
                  <a:schemeClr val="tx1"/>
                </a:solidFill>
                <a:latin typeface="Calibri" panose="020F0502020204030204" pitchFamily="34" charset="0"/>
              </a:defRPr>
            </a:lvl8pPr>
            <a:lvl9pPr marL="39211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1D2B1C-5BB3-40A9-AF60-B7FA077EBB08}" type="slidenum">
              <a:rPr lang="en-CA" altLang="en-US" smtClean="0">
                <a:latin typeface="Abadi" panose="020B0604020104020204" pitchFamily="34" charset="0"/>
              </a:rPr>
              <a:pPr>
                <a:spcBef>
                  <a:spcPct val="0"/>
                </a:spcBef>
              </a:pPr>
              <a:t>8</a:t>
            </a:fld>
            <a:endParaRPr lang="en-CA" altLang="en-US" dirty="0">
              <a:latin typeface="Abadi" panose="020B0604020104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8B4224F-7030-46AC-B2FF-198F2D48E6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5B62F711-4D4D-4983-8000-A869749350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2772" name="Slide Number Placeholder 3">
            <a:extLst>
              <a:ext uri="{FF2B5EF4-FFF2-40B4-BE49-F238E27FC236}">
                <a16:creationId xmlns:a16="http://schemas.microsoft.com/office/drawing/2014/main" id="{E80E17E8-F542-4570-8F24-EF7172B1B0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7338">
              <a:spcBef>
                <a:spcPct val="30000"/>
              </a:spcBef>
              <a:defRPr sz="1200">
                <a:solidFill>
                  <a:schemeClr val="tx1"/>
                </a:solidFill>
                <a:latin typeface="Calibri" panose="020F0502020204030204" pitchFamily="34" charset="0"/>
              </a:defRPr>
            </a:lvl2pPr>
            <a:lvl3pPr marL="1160463" indent="-228600">
              <a:spcBef>
                <a:spcPct val="30000"/>
              </a:spcBef>
              <a:defRPr sz="1200">
                <a:solidFill>
                  <a:schemeClr val="tx1"/>
                </a:solidFill>
                <a:latin typeface="Calibri" panose="020F0502020204030204" pitchFamily="34" charset="0"/>
              </a:defRPr>
            </a:lvl3pPr>
            <a:lvl4pPr marL="1627188" indent="-228600">
              <a:spcBef>
                <a:spcPct val="30000"/>
              </a:spcBef>
              <a:defRPr sz="1200">
                <a:solidFill>
                  <a:schemeClr val="tx1"/>
                </a:solidFill>
                <a:latin typeface="Calibri" panose="020F0502020204030204" pitchFamily="34" charset="0"/>
              </a:defRPr>
            </a:lvl4pPr>
            <a:lvl5pPr marL="2092325" indent="-228600">
              <a:spcBef>
                <a:spcPct val="30000"/>
              </a:spcBef>
              <a:defRPr sz="1200">
                <a:solidFill>
                  <a:schemeClr val="tx1"/>
                </a:solidFill>
                <a:latin typeface="Calibri" panose="020F0502020204030204" pitchFamily="34" charset="0"/>
              </a:defRPr>
            </a:lvl5pPr>
            <a:lvl6pPr marL="2549525" indent="-228600" eaLnBrk="0" fontAlgn="base" hangingPunct="0">
              <a:spcBef>
                <a:spcPct val="30000"/>
              </a:spcBef>
              <a:spcAft>
                <a:spcPct val="0"/>
              </a:spcAft>
              <a:defRPr sz="1200">
                <a:solidFill>
                  <a:schemeClr val="tx1"/>
                </a:solidFill>
                <a:latin typeface="Calibri" panose="020F0502020204030204" pitchFamily="34" charset="0"/>
              </a:defRPr>
            </a:lvl6pPr>
            <a:lvl7pPr marL="3006725" indent="-228600" eaLnBrk="0" fontAlgn="base" hangingPunct="0">
              <a:spcBef>
                <a:spcPct val="30000"/>
              </a:spcBef>
              <a:spcAft>
                <a:spcPct val="0"/>
              </a:spcAft>
              <a:defRPr sz="1200">
                <a:solidFill>
                  <a:schemeClr val="tx1"/>
                </a:solidFill>
                <a:latin typeface="Calibri" panose="020F0502020204030204" pitchFamily="34" charset="0"/>
              </a:defRPr>
            </a:lvl7pPr>
            <a:lvl8pPr marL="3463925" indent="-228600" eaLnBrk="0" fontAlgn="base" hangingPunct="0">
              <a:spcBef>
                <a:spcPct val="30000"/>
              </a:spcBef>
              <a:spcAft>
                <a:spcPct val="0"/>
              </a:spcAft>
              <a:defRPr sz="1200">
                <a:solidFill>
                  <a:schemeClr val="tx1"/>
                </a:solidFill>
                <a:latin typeface="Calibri" panose="020F0502020204030204" pitchFamily="34" charset="0"/>
              </a:defRPr>
            </a:lvl8pPr>
            <a:lvl9pPr marL="39211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2BE724-49E4-4360-BB41-C4A17BE00CDE}" type="slidenum">
              <a:rPr lang="en-CA" altLang="en-US" smtClean="0">
                <a:latin typeface="Abadi" panose="020B0604020104020204" pitchFamily="34" charset="0"/>
              </a:rPr>
              <a:pPr>
                <a:spcBef>
                  <a:spcPct val="0"/>
                </a:spcBef>
              </a:pPr>
              <a:t>9</a:t>
            </a:fld>
            <a:endParaRPr lang="en-CA" altLang="en-US" dirty="0">
              <a:latin typeface="Abadi" panose="020B0604020104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BCMoT_Banner.jpg">
            <a:extLst>
              <a:ext uri="{FF2B5EF4-FFF2-40B4-BE49-F238E27FC236}">
                <a16:creationId xmlns:a16="http://schemas.microsoft.com/office/drawing/2014/main" id="{29988FFA-E211-4115-AF94-4ACE85051208}"/>
              </a:ext>
            </a:extLst>
          </p:cNvPr>
          <p:cNvPicPr>
            <a:picLocks noChangeAspect="1"/>
          </p:cNvPicPr>
          <p:nvPr userDrawn="1"/>
        </p:nvPicPr>
        <p:blipFill>
          <a:blip r:embed="rId3"/>
          <a:srcRect b="25539"/>
          <a:stretch>
            <a:fillRect/>
          </a:stretch>
        </p:blipFill>
        <p:spPr>
          <a:xfrm>
            <a:off x="0" y="0"/>
            <a:ext cx="9144000" cy="1339850"/>
          </a:xfrm>
          <a:prstGeom prst="rect">
            <a:avLst/>
          </a:prstGeom>
          <a:effectLst>
            <a:outerShdw blurRad="254000" dist="63500" dir="2700000" algn="tl" rotWithShape="0">
              <a:prstClr val="black">
                <a:alpha val="60000"/>
              </a:prstClr>
            </a:outerShdw>
          </a:effectLst>
        </p:spPr>
      </p:pic>
      <p:sp>
        <p:nvSpPr>
          <p:cNvPr id="2" name="Title 1"/>
          <p:cNvSpPr>
            <a:spLocks noGrp="1"/>
          </p:cNvSpPr>
          <p:nvPr>
            <p:ph type="ctrTitle"/>
          </p:nvPr>
        </p:nvSpPr>
        <p:spPr>
          <a:xfrm>
            <a:off x="685800" y="2130425"/>
            <a:ext cx="7772400" cy="1470025"/>
          </a:xfrm>
        </p:spPr>
        <p:txBody>
          <a:bodyPr/>
          <a:lstStyle>
            <a:lvl1pPr>
              <a:defRPr>
                <a:solidFill>
                  <a:schemeClr val="bg1">
                    <a:lumMod val="85000"/>
                  </a:schemeClr>
                </a:solidFill>
                <a:latin typeface="Calibri" panose="020F0502020204030204" pitchFamily="34"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CA" dirty="0"/>
          </a:p>
        </p:txBody>
      </p:sp>
      <p:sp>
        <p:nvSpPr>
          <p:cNvPr id="5" name="Date Placeholder 4">
            <a:extLst>
              <a:ext uri="{FF2B5EF4-FFF2-40B4-BE49-F238E27FC236}">
                <a16:creationId xmlns:a16="http://schemas.microsoft.com/office/drawing/2014/main" id="{E047B86D-5492-4A04-82F1-223DD655214A}"/>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6" name="Slide Number Placeholder 5">
            <a:extLst>
              <a:ext uri="{FF2B5EF4-FFF2-40B4-BE49-F238E27FC236}">
                <a16:creationId xmlns:a16="http://schemas.microsoft.com/office/drawing/2014/main" id="{36DFEFE1-D2C2-4366-BBF2-02ADA90275F4}"/>
              </a:ext>
            </a:extLst>
          </p:cNvPr>
          <p:cNvSpPr>
            <a:spLocks noGrp="1" noChangeArrowheads="1"/>
          </p:cNvSpPr>
          <p:nvPr>
            <p:ph type="sldNum" sz="quarter" idx="11"/>
          </p:nvPr>
        </p:nvSpPr>
        <p:spPr/>
        <p:txBody>
          <a:bodyPr/>
          <a:lstStyle>
            <a:lvl1pPr>
              <a:defRPr>
                <a:solidFill>
                  <a:srgbClr val="BFBFBF"/>
                </a:solidFill>
              </a:defRPr>
            </a:lvl1pPr>
          </a:lstStyle>
          <a:p>
            <a:pPr>
              <a:defRPr/>
            </a:pPr>
            <a:fld id="{A480D697-E310-4AAF-8B01-90627675F985}" type="slidenum">
              <a:rPr lang="en-CA" altLang="en-US" smtClean="0"/>
              <a:pPr>
                <a:defRPr/>
              </a:pPr>
              <a:t>‹#›</a:t>
            </a:fld>
            <a:endParaRPr lang="en-CA" altLang="en-US" dirty="0"/>
          </a:p>
        </p:txBody>
      </p:sp>
    </p:spTree>
    <p:extLst>
      <p:ext uri="{BB962C8B-B14F-4D97-AF65-F5344CB8AC3E}">
        <p14:creationId xmlns:p14="http://schemas.microsoft.com/office/powerpoint/2010/main" val="4037022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8FFE0F28-E786-496F-991E-2011C3A5F054}"/>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5" name="Footer Placeholder 4">
            <a:extLst>
              <a:ext uri="{FF2B5EF4-FFF2-40B4-BE49-F238E27FC236}">
                <a16:creationId xmlns:a16="http://schemas.microsoft.com/office/drawing/2014/main" id="{EE7D0E95-FE0C-4886-A44D-C6A18EF596F9}"/>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6" name="Slide Number Placeholder 5">
            <a:extLst>
              <a:ext uri="{FF2B5EF4-FFF2-40B4-BE49-F238E27FC236}">
                <a16:creationId xmlns:a16="http://schemas.microsoft.com/office/drawing/2014/main" id="{38EC8B52-F0D7-4C1A-A35E-5218C8B7F911}"/>
              </a:ext>
            </a:extLst>
          </p:cNvPr>
          <p:cNvSpPr>
            <a:spLocks noGrp="1" noChangeArrowheads="1"/>
          </p:cNvSpPr>
          <p:nvPr>
            <p:ph type="sldNum" sz="quarter" idx="12"/>
          </p:nvPr>
        </p:nvSpPr>
        <p:spPr/>
        <p:txBody>
          <a:bodyPr/>
          <a:lstStyle>
            <a:lvl1pPr>
              <a:defRPr/>
            </a:lvl1pPr>
          </a:lstStyle>
          <a:p>
            <a:pPr>
              <a:defRPr/>
            </a:pPr>
            <a:fld id="{BFB95A62-E08C-4A07-94AE-FA472D57BAE7}" type="slidenum">
              <a:rPr lang="en-CA" altLang="en-US" smtClean="0"/>
              <a:pPr>
                <a:defRPr/>
              </a:pPr>
              <a:t>‹#›</a:t>
            </a:fld>
            <a:endParaRPr lang="en-CA" altLang="en-US" dirty="0"/>
          </a:p>
        </p:txBody>
      </p:sp>
    </p:spTree>
    <p:extLst>
      <p:ext uri="{BB962C8B-B14F-4D97-AF65-F5344CB8AC3E}">
        <p14:creationId xmlns:p14="http://schemas.microsoft.com/office/powerpoint/2010/main" val="250078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207EF5B6-DB4E-4DAF-AA18-1E0C7AA49815}"/>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5" name="Footer Placeholder 4">
            <a:extLst>
              <a:ext uri="{FF2B5EF4-FFF2-40B4-BE49-F238E27FC236}">
                <a16:creationId xmlns:a16="http://schemas.microsoft.com/office/drawing/2014/main" id="{CFF72887-F11E-41D1-B657-28D536A51D99}"/>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6" name="Slide Number Placeholder 5">
            <a:extLst>
              <a:ext uri="{FF2B5EF4-FFF2-40B4-BE49-F238E27FC236}">
                <a16:creationId xmlns:a16="http://schemas.microsoft.com/office/drawing/2014/main" id="{015BCC8C-967F-481F-BDDB-0752C424B958}"/>
              </a:ext>
            </a:extLst>
          </p:cNvPr>
          <p:cNvSpPr>
            <a:spLocks noGrp="1" noChangeArrowheads="1"/>
          </p:cNvSpPr>
          <p:nvPr>
            <p:ph type="sldNum" sz="quarter" idx="12"/>
          </p:nvPr>
        </p:nvSpPr>
        <p:spPr/>
        <p:txBody>
          <a:bodyPr/>
          <a:lstStyle>
            <a:lvl1pPr>
              <a:defRPr/>
            </a:lvl1pPr>
          </a:lstStyle>
          <a:p>
            <a:pPr>
              <a:defRPr/>
            </a:pPr>
            <a:fld id="{164F7E94-8DD3-4F10-ADFF-7511E964987F}" type="slidenum">
              <a:rPr lang="en-CA" altLang="en-US" smtClean="0"/>
              <a:pPr>
                <a:defRPr/>
              </a:pPr>
              <a:t>‹#›</a:t>
            </a:fld>
            <a:endParaRPr lang="en-CA" altLang="en-US" dirty="0"/>
          </a:p>
        </p:txBody>
      </p:sp>
    </p:spTree>
    <p:extLst>
      <p:ext uri="{BB962C8B-B14F-4D97-AF65-F5344CB8AC3E}">
        <p14:creationId xmlns:p14="http://schemas.microsoft.com/office/powerpoint/2010/main" val="756115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2F2F2"/>
        </a:solidFill>
        <a:effectLst/>
      </p:bgPr>
    </p:bg>
    <p:spTree>
      <p:nvGrpSpPr>
        <p:cNvPr id="1" name=""/>
        <p:cNvGrpSpPr/>
        <p:nvPr/>
      </p:nvGrpSpPr>
      <p:grpSpPr>
        <a:xfrm>
          <a:off x="0" y="0"/>
          <a:ext cx="0" cy="0"/>
          <a:chOff x="0" y="0"/>
          <a:chExt cx="0" cy="0"/>
        </a:xfrm>
      </p:grpSpPr>
      <p:pic>
        <p:nvPicPr>
          <p:cNvPr id="4" name="Picture 3" descr="BCMoT_Banner.jpg">
            <a:extLst>
              <a:ext uri="{FF2B5EF4-FFF2-40B4-BE49-F238E27FC236}">
                <a16:creationId xmlns:a16="http://schemas.microsoft.com/office/drawing/2014/main" id="{91DB90EC-966D-43F4-9A57-727B644DD0D6}"/>
              </a:ext>
            </a:extLst>
          </p:cNvPr>
          <p:cNvPicPr>
            <a:picLocks noChangeAspect="1"/>
          </p:cNvPicPr>
          <p:nvPr userDrawn="1"/>
        </p:nvPicPr>
        <p:blipFill>
          <a:blip r:embed="rId2"/>
          <a:srcRect b="25539"/>
          <a:stretch>
            <a:fillRect/>
          </a:stretch>
        </p:blipFill>
        <p:spPr>
          <a:xfrm>
            <a:off x="0" y="5530850"/>
            <a:ext cx="9144000" cy="1339850"/>
          </a:xfrm>
          <a:prstGeom prst="rect">
            <a:avLst/>
          </a:prstGeom>
          <a:effectLst>
            <a:outerShdw blurRad="254000" dist="63500" dir="2700000" algn="tl" rotWithShape="0">
              <a:prstClr val="black">
                <a:alpha val="60000"/>
              </a:prstClr>
            </a:outerShdw>
          </a:effectLst>
        </p:spPr>
      </p:pic>
      <p:sp>
        <p:nvSpPr>
          <p:cNvPr id="2" name="Title 1"/>
          <p:cNvSpPr>
            <a:spLocks noGrp="1"/>
          </p:cNvSpPr>
          <p:nvPr>
            <p:ph type="title"/>
          </p:nvPr>
        </p:nvSpPr>
        <p:spPr/>
        <p:txBody>
          <a:bodyPr/>
          <a:lstStyle>
            <a:lvl1pPr>
              <a:defRPr sz="3400">
                <a:solidFill>
                  <a:schemeClr val="tx1"/>
                </a:solidFill>
                <a:latin typeface="Calibri" panose="020F050202020403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228600" y="1143000"/>
            <a:ext cx="8686800" cy="4388402"/>
          </a:xfrm>
        </p:spPr>
        <p:txBody>
          <a:bodyPr/>
          <a:lstStyle>
            <a:lvl1pPr marL="342900" indent="-342900">
              <a:buClr>
                <a:schemeClr val="bg1">
                  <a:lumMod val="65000"/>
                </a:schemeClr>
              </a:buClr>
              <a:buFont typeface="Arial" panose="020B0604020202020204" pitchFamily="34" charset="0"/>
              <a:buChar char="•"/>
              <a:defRPr>
                <a:solidFill>
                  <a:schemeClr val="tx1"/>
                </a:solidFill>
                <a:latin typeface="Calibri" panose="020F0502020204030204" pitchFamily="34" charset="0"/>
              </a:defRPr>
            </a:lvl1pPr>
            <a:lvl2pPr marL="623888" indent="-268288">
              <a:buClr>
                <a:schemeClr val="bg1">
                  <a:lumMod val="65000"/>
                </a:schemeClr>
              </a:buClr>
              <a:buFont typeface="Arial" panose="020B0604020202020204" pitchFamily="34" charset="0"/>
              <a:buChar char="•"/>
              <a:defRPr>
                <a:solidFill>
                  <a:schemeClr val="tx1"/>
                </a:solidFill>
                <a:latin typeface="Calibri" panose="020F0502020204030204" pitchFamily="34" charset="0"/>
              </a:defRPr>
            </a:lvl2pPr>
            <a:lvl3pPr marL="804863" indent="-180975">
              <a:buClr>
                <a:schemeClr val="bg1">
                  <a:lumMod val="65000"/>
                </a:schemeClr>
              </a:buClr>
              <a:buFont typeface="Arial" panose="020B0604020202020204" pitchFamily="34" charset="0"/>
              <a:buChar char="•"/>
              <a:defRPr>
                <a:solidFill>
                  <a:schemeClr val="tx1"/>
                </a:solidFill>
                <a:latin typeface="Calibri" panose="020F0502020204030204" pitchFamily="34" charset="0"/>
              </a:defRPr>
            </a:lvl3pPr>
            <a:lvl4pPr marL="987425" indent="-182563">
              <a:buClr>
                <a:schemeClr val="bg1">
                  <a:lumMod val="65000"/>
                </a:schemeClr>
              </a:buClr>
              <a:buFont typeface="Arial" panose="020B0604020202020204" pitchFamily="34" charset="0"/>
              <a:buChar char="•"/>
              <a:defRPr>
                <a:solidFill>
                  <a:schemeClr val="tx1"/>
                </a:solidFill>
                <a:latin typeface="Calibri" panose="020F0502020204030204" pitchFamily="34" charset="0"/>
              </a:defRPr>
            </a:lvl4pPr>
            <a:lvl5pPr marL="1168400" indent="-180975">
              <a:buClr>
                <a:schemeClr val="bg1">
                  <a:lumMod val="65000"/>
                </a:schemeClr>
              </a:buClr>
              <a:buFont typeface="Arial" panose="020B0604020202020204" pitchFamily="34" charset="0"/>
              <a:buChar char="•"/>
              <a:defRPr>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a:extLst>
              <a:ext uri="{FF2B5EF4-FFF2-40B4-BE49-F238E27FC236}">
                <a16:creationId xmlns:a16="http://schemas.microsoft.com/office/drawing/2014/main" id="{A92B8AD4-6796-4082-90BA-A61510545240}"/>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6" name="Footer Placeholder 5">
            <a:extLst>
              <a:ext uri="{FF2B5EF4-FFF2-40B4-BE49-F238E27FC236}">
                <a16:creationId xmlns:a16="http://schemas.microsoft.com/office/drawing/2014/main" id="{6AFC2C9B-4307-40E5-BA48-8A146427EE42}"/>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7" name="Slide Number Placeholder 6">
            <a:extLst>
              <a:ext uri="{FF2B5EF4-FFF2-40B4-BE49-F238E27FC236}">
                <a16:creationId xmlns:a16="http://schemas.microsoft.com/office/drawing/2014/main" id="{A6CD394C-D6C5-4F74-99FB-D88C5AF16489}"/>
              </a:ext>
            </a:extLst>
          </p:cNvPr>
          <p:cNvSpPr>
            <a:spLocks noGrp="1" noChangeArrowheads="1"/>
          </p:cNvSpPr>
          <p:nvPr>
            <p:ph type="sldNum" sz="quarter" idx="12"/>
          </p:nvPr>
        </p:nvSpPr>
        <p:spPr>
          <a:xfrm>
            <a:off x="6705600" y="5530850"/>
            <a:ext cx="2438400" cy="320675"/>
          </a:xfrm>
        </p:spPr>
        <p:txBody>
          <a:bodyPr/>
          <a:lstStyle>
            <a:lvl1pPr>
              <a:defRPr>
                <a:solidFill>
                  <a:schemeClr val="bg1"/>
                </a:solidFill>
              </a:defRPr>
            </a:lvl1pPr>
          </a:lstStyle>
          <a:p>
            <a:pPr>
              <a:defRPr/>
            </a:pPr>
            <a:fld id="{5AF759C6-CC3B-4E76-84B8-1361CED29B93}" type="slidenum">
              <a:rPr lang="en-CA" altLang="en-US" smtClean="0"/>
              <a:pPr>
                <a:defRPr/>
              </a:pPr>
              <a:t>‹#›</a:t>
            </a:fld>
            <a:endParaRPr lang="en-CA" altLang="en-US" dirty="0"/>
          </a:p>
        </p:txBody>
      </p:sp>
    </p:spTree>
    <p:extLst>
      <p:ext uri="{BB962C8B-B14F-4D97-AF65-F5344CB8AC3E}">
        <p14:creationId xmlns:p14="http://schemas.microsoft.com/office/powerpoint/2010/main" val="311181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lumMod val="85000"/>
                  </a:schemeClr>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a:extLst>
              <a:ext uri="{FF2B5EF4-FFF2-40B4-BE49-F238E27FC236}">
                <a16:creationId xmlns:a16="http://schemas.microsoft.com/office/drawing/2014/main" id="{060672E4-E16D-454A-8869-A3DFBC31A2AF}"/>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5" name="Footer Placeholder 4">
            <a:extLst>
              <a:ext uri="{FF2B5EF4-FFF2-40B4-BE49-F238E27FC236}">
                <a16:creationId xmlns:a16="http://schemas.microsoft.com/office/drawing/2014/main" id="{F70A8896-7B3F-488E-B2D0-9E58F5F5285E}"/>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6" name="Slide Number Placeholder 5">
            <a:extLst>
              <a:ext uri="{FF2B5EF4-FFF2-40B4-BE49-F238E27FC236}">
                <a16:creationId xmlns:a16="http://schemas.microsoft.com/office/drawing/2014/main" id="{0A34987A-2F45-41B5-94CE-CBD41514B50F}"/>
              </a:ext>
            </a:extLst>
          </p:cNvPr>
          <p:cNvSpPr>
            <a:spLocks noGrp="1" noChangeArrowheads="1"/>
          </p:cNvSpPr>
          <p:nvPr>
            <p:ph type="sldNum" sz="quarter" idx="12"/>
          </p:nvPr>
        </p:nvSpPr>
        <p:spPr/>
        <p:txBody>
          <a:bodyPr/>
          <a:lstStyle>
            <a:lvl1pPr>
              <a:defRPr/>
            </a:lvl1pPr>
          </a:lstStyle>
          <a:p>
            <a:pPr>
              <a:defRPr/>
            </a:pPr>
            <a:fld id="{33250232-5678-4B36-BA26-C792F28CDCC1}" type="slidenum">
              <a:rPr lang="en-CA" altLang="en-US" smtClean="0"/>
              <a:pPr>
                <a:defRPr/>
              </a:pPr>
              <a:t>‹#›</a:t>
            </a:fld>
            <a:endParaRPr lang="en-CA" altLang="en-US" dirty="0"/>
          </a:p>
        </p:txBody>
      </p:sp>
    </p:spTree>
    <p:extLst>
      <p:ext uri="{BB962C8B-B14F-4D97-AF65-F5344CB8AC3E}">
        <p14:creationId xmlns:p14="http://schemas.microsoft.com/office/powerpoint/2010/main" val="269884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85000"/>
                  </a:schemeClr>
                </a:solidFill>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buClr>
                <a:schemeClr val="bg1">
                  <a:lumMod val="75000"/>
                </a:schemeClr>
              </a:buClr>
              <a:defRPr sz="2800"/>
            </a:lvl1pPr>
            <a:lvl2pPr>
              <a:buClr>
                <a:schemeClr val="bg1">
                  <a:lumMod val="75000"/>
                </a:schemeClr>
              </a:buClr>
              <a:defRPr sz="2400"/>
            </a:lvl2pPr>
            <a:lvl3pPr>
              <a:buClr>
                <a:schemeClr val="bg1">
                  <a:lumMod val="75000"/>
                </a:schemeClr>
              </a:buClr>
              <a:defRPr sz="2000"/>
            </a:lvl3pPr>
            <a:lvl4pPr>
              <a:buClr>
                <a:schemeClr val="bg1">
                  <a:lumMod val="75000"/>
                </a:schemeClr>
              </a:buClr>
              <a:defRPr sz="1800"/>
            </a:lvl4pPr>
            <a:lvl5pPr>
              <a:buClr>
                <a:schemeClr val="bg1">
                  <a:lumMod val="75000"/>
                </a:schemeClr>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buClr>
                <a:schemeClr val="bg1">
                  <a:lumMod val="75000"/>
                </a:schemeClr>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a:extLst>
              <a:ext uri="{FF2B5EF4-FFF2-40B4-BE49-F238E27FC236}">
                <a16:creationId xmlns:a16="http://schemas.microsoft.com/office/drawing/2014/main" id="{68587B51-9101-4C36-859C-942167F33DDC}"/>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6" name="Footer Placeholder 5">
            <a:extLst>
              <a:ext uri="{FF2B5EF4-FFF2-40B4-BE49-F238E27FC236}">
                <a16:creationId xmlns:a16="http://schemas.microsoft.com/office/drawing/2014/main" id="{F84BD170-2F29-4B0F-A336-7CFD0219DAE4}"/>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7" name="Slide Number Placeholder 6">
            <a:extLst>
              <a:ext uri="{FF2B5EF4-FFF2-40B4-BE49-F238E27FC236}">
                <a16:creationId xmlns:a16="http://schemas.microsoft.com/office/drawing/2014/main" id="{AC2902AE-F693-49D2-BC86-0A9C597C9715}"/>
              </a:ext>
            </a:extLst>
          </p:cNvPr>
          <p:cNvSpPr>
            <a:spLocks noGrp="1" noChangeArrowheads="1"/>
          </p:cNvSpPr>
          <p:nvPr>
            <p:ph type="sldNum" sz="quarter" idx="12"/>
          </p:nvPr>
        </p:nvSpPr>
        <p:spPr/>
        <p:txBody>
          <a:bodyPr/>
          <a:lstStyle>
            <a:lvl1pPr>
              <a:defRPr/>
            </a:lvl1pPr>
          </a:lstStyle>
          <a:p>
            <a:pPr>
              <a:defRPr/>
            </a:pPr>
            <a:fld id="{012709A4-A50C-45C8-95B0-84DE36BA9CCC}" type="slidenum">
              <a:rPr lang="en-CA" altLang="en-US" smtClean="0"/>
              <a:pPr>
                <a:defRPr/>
              </a:pPr>
              <a:t>‹#›</a:t>
            </a:fld>
            <a:endParaRPr lang="en-CA" altLang="en-US" dirty="0"/>
          </a:p>
        </p:txBody>
      </p:sp>
    </p:spTree>
    <p:extLst>
      <p:ext uri="{BB962C8B-B14F-4D97-AF65-F5344CB8AC3E}">
        <p14:creationId xmlns:p14="http://schemas.microsoft.com/office/powerpoint/2010/main" val="118084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85000"/>
                  </a:schemeClr>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chemeClr val="bg1">
                  <a:lumMod val="75000"/>
                </a:schemeClr>
              </a:buClr>
              <a:defRPr sz="2400"/>
            </a:lvl1pPr>
            <a:lvl2pPr>
              <a:buClr>
                <a:schemeClr val="bg1">
                  <a:lumMod val="75000"/>
                </a:schemeClr>
              </a:buClr>
              <a:defRPr sz="2000"/>
            </a:lvl2pPr>
            <a:lvl3pPr>
              <a:buClr>
                <a:schemeClr val="bg1">
                  <a:lumMod val="75000"/>
                </a:schemeClr>
              </a:buClr>
              <a:defRPr sz="1800"/>
            </a:lvl3pPr>
            <a:lvl4pPr>
              <a:buClr>
                <a:schemeClr val="bg1">
                  <a:lumMod val="75000"/>
                </a:schemeClr>
              </a:buClr>
              <a:defRPr sz="1600"/>
            </a:lvl4pPr>
            <a:lvl5pPr>
              <a:buClr>
                <a:schemeClr val="bg1">
                  <a:lumMod val="75000"/>
                </a:schemeClr>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chemeClr val="bg1">
                  <a:lumMod val="75000"/>
                </a:schemeClr>
              </a:buClr>
              <a:defRPr sz="2400"/>
            </a:lvl1pPr>
            <a:lvl2pPr>
              <a:buClr>
                <a:schemeClr val="bg1">
                  <a:lumMod val="75000"/>
                </a:schemeClr>
              </a:buClr>
              <a:defRPr sz="2000"/>
            </a:lvl2pPr>
            <a:lvl3pPr>
              <a:buClr>
                <a:schemeClr val="bg1">
                  <a:lumMod val="75000"/>
                </a:schemeClr>
              </a:buClr>
              <a:defRPr sz="1800"/>
            </a:lvl3pPr>
            <a:lvl4pPr>
              <a:buClr>
                <a:schemeClr val="bg1">
                  <a:lumMod val="75000"/>
                </a:schemeClr>
              </a:buClr>
              <a:defRPr sz="1600"/>
            </a:lvl4pPr>
            <a:lvl5pPr>
              <a:buClr>
                <a:schemeClr val="bg1">
                  <a:lumMod val="75000"/>
                </a:schemeClr>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Date Placeholder 6">
            <a:extLst>
              <a:ext uri="{FF2B5EF4-FFF2-40B4-BE49-F238E27FC236}">
                <a16:creationId xmlns:a16="http://schemas.microsoft.com/office/drawing/2014/main" id="{621D8826-DB01-4EA6-9947-B43F98132F7A}"/>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8" name="Footer Placeholder 7">
            <a:extLst>
              <a:ext uri="{FF2B5EF4-FFF2-40B4-BE49-F238E27FC236}">
                <a16:creationId xmlns:a16="http://schemas.microsoft.com/office/drawing/2014/main" id="{3E5F3719-277B-4B2D-95E3-E677B151CC89}"/>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9" name="Slide Number Placeholder 8">
            <a:extLst>
              <a:ext uri="{FF2B5EF4-FFF2-40B4-BE49-F238E27FC236}">
                <a16:creationId xmlns:a16="http://schemas.microsoft.com/office/drawing/2014/main" id="{E76B6EBC-2C08-4E2D-AB1E-A9F70336C72B}"/>
              </a:ext>
            </a:extLst>
          </p:cNvPr>
          <p:cNvSpPr>
            <a:spLocks noGrp="1" noChangeArrowheads="1"/>
          </p:cNvSpPr>
          <p:nvPr>
            <p:ph type="sldNum" sz="quarter" idx="12"/>
          </p:nvPr>
        </p:nvSpPr>
        <p:spPr/>
        <p:txBody>
          <a:bodyPr/>
          <a:lstStyle>
            <a:lvl1pPr>
              <a:defRPr/>
            </a:lvl1pPr>
          </a:lstStyle>
          <a:p>
            <a:pPr>
              <a:defRPr/>
            </a:pPr>
            <a:fld id="{2B216BE7-D762-44D8-9749-2579DFF8BE5D}" type="slidenum">
              <a:rPr lang="en-CA" altLang="en-US" smtClean="0"/>
              <a:pPr>
                <a:defRPr/>
              </a:pPr>
              <a:t>‹#›</a:t>
            </a:fld>
            <a:endParaRPr lang="en-CA" altLang="en-US" dirty="0"/>
          </a:p>
        </p:txBody>
      </p:sp>
    </p:spTree>
    <p:extLst>
      <p:ext uri="{BB962C8B-B14F-4D97-AF65-F5344CB8AC3E}">
        <p14:creationId xmlns:p14="http://schemas.microsoft.com/office/powerpoint/2010/main" val="159829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CA" dirty="0"/>
          </a:p>
        </p:txBody>
      </p:sp>
      <p:sp>
        <p:nvSpPr>
          <p:cNvPr id="3" name="Date Placeholder 2">
            <a:extLst>
              <a:ext uri="{FF2B5EF4-FFF2-40B4-BE49-F238E27FC236}">
                <a16:creationId xmlns:a16="http://schemas.microsoft.com/office/drawing/2014/main" id="{AF1A2181-F01C-4E61-8442-FBD51264E4B6}"/>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4" name="Footer Placeholder 3">
            <a:extLst>
              <a:ext uri="{FF2B5EF4-FFF2-40B4-BE49-F238E27FC236}">
                <a16:creationId xmlns:a16="http://schemas.microsoft.com/office/drawing/2014/main" id="{28444C32-A00A-40AB-85B0-9CDF65BD8F00}"/>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5" name="Slide Number Placeholder 4">
            <a:extLst>
              <a:ext uri="{FF2B5EF4-FFF2-40B4-BE49-F238E27FC236}">
                <a16:creationId xmlns:a16="http://schemas.microsoft.com/office/drawing/2014/main" id="{92F32A4C-9829-4C6B-8768-AE13BDC53382}"/>
              </a:ext>
            </a:extLst>
          </p:cNvPr>
          <p:cNvSpPr>
            <a:spLocks noGrp="1" noChangeArrowheads="1"/>
          </p:cNvSpPr>
          <p:nvPr>
            <p:ph type="sldNum" sz="quarter" idx="12"/>
          </p:nvPr>
        </p:nvSpPr>
        <p:spPr/>
        <p:txBody>
          <a:bodyPr/>
          <a:lstStyle>
            <a:lvl1pPr>
              <a:defRPr/>
            </a:lvl1pPr>
          </a:lstStyle>
          <a:p>
            <a:pPr>
              <a:defRPr/>
            </a:pPr>
            <a:fld id="{C9539B9D-23D8-47DD-A0E3-3B2B710EF722}" type="slidenum">
              <a:rPr lang="en-CA" altLang="en-US" smtClean="0"/>
              <a:pPr>
                <a:defRPr/>
              </a:pPr>
              <a:t>‹#›</a:t>
            </a:fld>
            <a:endParaRPr lang="en-CA" altLang="en-US" dirty="0"/>
          </a:p>
        </p:txBody>
      </p:sp>
    </p:spTree>
    <p:extLst>
      <p:ext uri="{BB962C8B-B14F-4D97-AF65-F5344CB8AC3E}">
        <p14:creationId xmlns:p14="http://schemas.microsoft.com/office/powerpoint/2010/main" val="236377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5EAA2-F2F7-4187-BAA5-C9AE1B005C5F}"/>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3" name="Footer Placeholder 2">
            <a:extLst>
              <a:ext uri="{FF2B5EF4-FFF2-40B4-BE49-F238E27FC236}">
                <a16:creationId xmlns:a16="http://schemas.microsoft.com/office/drawing/2014/main" id="{61DF35E5-D3BD-4BA2-B61D-426288D815DF}"/>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4" name="Slide Number Placeholder 3">
            <a:extLst>
              <a:ext uri="{FF2B5EF4-FFF2-40B4-BE49-F238E27FC236}">
                <a16:creationId xmlns:a16="http://schemas.microsoft.com/office/drawing/2014/main" id="{04E1D4B4-26F1-4EC2-AB01-1F5C3818765E}"/>
              </a:ext>
            </a:extLst>
          </p:cNvPr>
          <p:cNvSpPr>
            <a:spLocks noGrp="1" noChangeArrowheads="1"/>
          </p:cNvSpPr>
          <p:nvPr>
            <p:ph type="sldNum" sz="quarter" idx="12"/>
          </p:nvPr>
        </p:nvSpPr>
        <p:spPr/>
        <p:txBody>
          <a:bodyPr/>
          <a:lstStyle>
            <a:lvl1pPr>
              <a:defRPr>
                <a:solidFill>
                  <a:srgbClr val="FF9933"/>
                </a:solidFill>
              </a:defRPr>
            </a:lvl1pPr>
          </a:lstStyle>
          <a:p>
            <a:pPr>
              <a:defRPr/>
            </a:pPr>
            <a:fld id="{E671FE71-BB2F-4EE6-8395-55D4CEA6E934}" type="slidenum">
              <a:rPr lang="en-CA" altLang="en-US" smtClean="0"/>
              <a:pPr>
                <a:defRPr/>
              </a:pPr>
              <a:t>‹#›</a:t>
            </a:fld>
            <a:endParaRPr lang="en-CA" altLang="en-US" dirty="0"/>
          </a:p>
        </p:txBody>
      </p:sp>
    </p:spTree>
    <p:extLst>
      <p:ext uri="{BB962C8B-B14F-4D97-AF65-F5344CB8AC3E}">
        <p14:creationId xmlns:p14="http://schemas.microsoft.com/office/powerpoint/2010/main" val="416186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endParaRPr lang="en-CA"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a:extLst>
              <a:ext uri="{FF2B5EF4-FFF2-40B4-BE49-F238E27FC236}">
                <a16:creationId xmlns:a16="http://schemas.microsoft.com/office/drawing/2014/main" id="{AA8156AD-6820-40D7-97F0-8079F656BB10}"/>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6" name="Footer Placeholder 5">
            <a:extLst>
              <a:ext uri="{FF2B5EF4-FFF2-40B4-BE49-F238E27FC236}">
                <a16:creationId xmlns:a16="http://schemas.microsoft.com/office/drawing/2014/main" id="{766D2239-EEFD-4DD8-9EF9-DA7474D267F7}"/>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7" name="Slide Number Placeholder 6">
            <a:extLst>
              <a:ext uri="{FF2B5EF4-FFF2-40B4-BE49-F238E27FC236}">
                <a16:creationId xmlns:a16="http://schemas.microsoft.com/office/drawing/2014/main" id="{8795960A-97FA-4A6B-978C-6B6CCB10C87B}"/>
              </a:ext>
            </a:extLst>
          </p:cNvPr>
          <p:cNvSpPr>
            <a:spLocks noGrp="1" noChangeArrowheads="1"/>
          </p:cNvSpPr>
          <p:nvPr>
            <p:ph type="sldNum" sz="quarter" idx="12"/>
          </p:nvPr>
        </p:nvSpPr>
        <p:spPr>
          <a:xfrm>
            <a:off x="6553200" y="6400800"/>
            <a:ext cx="2514600" cy="320675"/>
          </a:xfrm>
        </p:spPr>
        <p:txBody>
          <a:bodyPr/>
          <a:lstStyle>
            <a:lvl1pPr>
              <a:defRPr>
                <a:solidFill>
                  <a:srgbClr val="FF9933"/>
                </a:solidFill>
              </a:defRPr>
            </a:lvl1pPr>
          </a:lstStyle>
          <a:p>
            <a:pPr>
              <a:defRPr/>
            </a:pPr>
            <a:fld id="{3FAB5240-F501-42DE-842C-A9746BA79CC7}" type="slidenum">
              <a:rPr lang="en-CA" altLang="en-US" smtClean="0"/>
              <a:pPr>
                <a:defRPr/>
              </a:pPr>
              <a:t>‹#›</a:t>
            </a:fld>
            <a:endParaRPr lang="en-CA" altLang="en-US" dirty="0"/>
          </a:p>
        </p:txBody>
      </p:sp>
    </p:spTree>
    <p:extLst>
      <p:ext uri="{BB962C8B-B14F-4D97-AF65-F5344CB8AC3E}">
        <p14:creationId xmlns:p14="http://schemas.microsoft.com/office/powerpoint/2010/main" val="83141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endParaRPr lang="en-CA"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40A5B4-E5DE-445C-BE69-E01F6D5E3EB7}"/>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6" name="Footer Placeholder 5">
            <a:extLst>
              <a:ext uri="{FF2B5EF4-FFF2-40B4-BE49-F238E27FC236}">
                <a16:creationId xmlns:a16="http://schemas.microsoft.com/office/drawing/2014/main" id="{C3F70A16-8DE1-4640-A57E-45BE10471CF4}"/>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badi" panose="020B0604020104020204" pitchFamily="34" charset="0"/>
                <a:cs typeface="Arial" charset="0"/>
              </a:defRPr>
            </a:lvl1pPr>
          </a:lstStyle>
          <a:p>
            <a:pPr>
              <a:defRPr/>
            </a:pPr>
            <a:endParaRPr lang="en-CA" dirty="0"/>
          </a:p>
        </p:txBody>
      </p:sp>
      <p:sp>
        <p:nvSpPr>
          <p:cNvPr id="7" name="Slide Number Placeholder 6">
            <a:extLst>
              <a:ext uri="{FF2B5EF4-FFF2-40B4-BE49-F238E27FC236}">
                <a16:creationId xmlns:a16="http://schemas.microsoft.com/office/drawing/2014/main" id="{FE768C18-0E81-4839-A77E-0C479C630112}"/>
              </a:ext>
            </a:extLst>
          </p:cNvPr>
          <p:cNvSpPr>
            <a:spLocks noGrp="1" noChangeArrowheads="1"/>
          </p:cNvSpPr>
          <p:nvPr>
            <p:ph type="sldNum" sz="quarter" idx="12"/>
          </p:nvPr>
        </p:nvSpPr>
        <p:spPr/>
        <p:txBody>
          <a:bodyPr/>
          <a:lstStyle>
            <a:lvl1pPr>
              <a:defRPr/>
            </a:lvl1pPr>
          </a:lstStyle>
          <a:p>
            <a:pPr>
              <a:defRPr/>
            </a:pPr>
            <a:fld id="{3072AEFB-C07B-49BB-942F-1BA15323AD49}" type="slidenum">
              <a:rPr lang="en-CA" altLang="en-US" smtClean="0"/>
              <a:pPr>
                <a:defRPr/>
              </a:pPr>
              <a:t>‹#›</a:t>
            </a:fld>
            <a:endParaRPr lang="en-CA" altLang="en-US" dirty="0"/>
          </a:p>
        </p:txBody>
      </p:sp>
    </p:spTree>
    <p:extLst>
      <p:ext uri="{BB962C8B-B14F-4D97-AF65-F5344CB8AC3E}">
        <p14:creationId xmlns:p14="http://schemas.microsoft.com/office/powerpoint/2010/main" val="19555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F2005EE7-1593-488E-995D-9C4DBF084929}"/>
              </a:ext>
            </a:extLst>
          </p:cNvPr>
          <p:cNvSpPr>
            <a:spLocks noGrp="1" noChangeArrowheads="1"/>
          </p:cNvSpPr>
          <p:nvPr>
            <p:ph type="title"/>
          </p:nvPr>
        </p:nvSpPr>
        <p:spPr bwMode="auto">
          <a:xfrm>
            <a:off x="4572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2" name="Rectangle 3">
            <a:extLst>
              <a:ext uri="{FF2B5EF4-FFF2-40B4-BE49-F238E27FC236}">
                <a16:creationId xmlns:a16="http://schemas.microsoft.com/office/drawing/2014/main" id="{AAF12E68-A23C-4C8B-A319-D738D35781D4}"/>
              </a:ext>
            </a:extLst>
          </p:cNvPr>
          <p:cNvSpPr>
            <a:spLocks noGrp="1" noChangeArrowheads="1"/>
          </p:cNvSpPr>
          <p:nvPr>
            <p:ph type="body" idx="1"/>
          </p:nvPr>
        </p:nvSpPr>
        <p:spPr bwMode="auto">
          <a:xfrm>
            <a:off x="2209800" y="1295400"/>
            <a:ext cx="6477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1030" name="Rectangle 6">
            <a:extLst>
              <a:ext uri="{FF2B5EF4-FFF2-40B4-BE49-F238E27FC236}">
                <a16:creationId xmlns:a16="http://schemas.microsoft.com/office/drawing/2014/main" id="{C69FE3ED-1DA2-4E46-A1B0-9DC6D32128F9}"/>
              </a:ext>
            </a:extLst>
          </p:cNvPr>
          <p:cNvSpPr>
            <a:spLocks noGrp="1" noChangeArrowheads="1"/>
          </p:cNvSpPr>
          <p:nvPr>
            <p:ph type="sldNum" sz="quarter" idx="4"/>
          </p:nvPr>
        </p:nvSpPr>
        <p:spPr bwMode="auto">
          <a:xfrm>
            <a:off x="6553200" y="6400800"/>
            <a:ext cx="24384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D9D9D9"/>
                </a:solidFill>
                <a:latin typeface="Abadi" panose="020B0604020104020204" pitchFamily="34" charset="0"/>
              </a:defRPr>
            </a:lvl1pPr>
          </a:lstStyle>
          <a:p>
            <a:pPr>
              <a:defRPr/>
            </a:pPr>
            <a:fld id="{203DB16D-D474-4E71-ADBD-91951B2D1EA9}" type="slidenum">
              <a:rPr lang="en-CA" altLang="en-US" smtClean="0"/>
              <a:pPr>
                <a:defRPr/>
              </a:pPr>
              <a:t>‹#›</a:t>
            </a:fld>
            <a:endParaRPr lang="en-CA" altLang="en-US" dirty="0"/>
          </a:p>
        </p:txBody>
      </p:sp>
    </p:spTree>
  </p:cSld>
  <p:clrMap bg1="lt1" tx1="dk1" bg2="lt2" tx2="dk2" accent1="accent1" accent2="accent2" accent3="accent3" accent4="accent4" accent5="accent5" accent6="accent6" hlink="hlink" folHlink="folHlink"/>
  <p:sldLayoutIdLst>
    <p:sldLayoutId id="2147488240" r:id="rId1"/>
    <p:sldLayoutId id="2147488241" r:id="rId2"/>
    <p:sldLayoutId id="2147488242" r:id="rId3"/>
    <p:sldLayoutId id="2147488243" r:id="rId4"/>
    <p:sldLayoutId id="2147488244" r:id="rId5"/>
    <p:sldLayoutId id="2147488245" r:id="rId6"/>
    <p:sldLayoutId id="2147488246" r:id="rId7"/>
    <p:sldLayoutId id="2147488247" r:id="rId8"/>
    <p:sldLayoutId id="2147488248" r:id="rId9"/>
    <p:sldLayoutId id="2147488249" r:id="rId10"/>
    <p:sldLayoutId id="2147488250" r:id="rId11"/>
  </p:sldLayoutIdLst>
  <p:hf hdr="0" ftr="0" dt="0"/>
  <p:txStyles>
    <p:titleStyle>
      <a:lvl1pPr algn="ctr" rtl="0" eaLnBrk="0" fontAlgn="base" hangingPunct="0">
        <a:spcBef>
          <a:spcPct val="0"/>
        </a:spcBef>
        <a:spcAft>
          <a:spcPct val="0"/>
        </a:spcAft>
        <a:defRPr sz="3600">
          <a:solidFill>
            <a:srgbClr val="D9D9D9"/>
          </a:solidFill>
          <a:effectLst>
            <a:outerShdw blurRad="38100" dist="38100" dir="2700000" algn="tl">
              <a:srgbClr val="000000">
                <a:alpha val="43137"/>
              </a:srgbClr>
            </a:outerShdw>
          </a:effectLst>
          <a:latin typeface="Arial Black" panose="020B0A04020102020204" pitchFamily="34" charset="0"/>
          <a:ea typeface="+mj-ea"/>
          <a:cs typeface="+mj-cs"/>
        </a:defRPr>
      </a:lvl1pPr>
      <a:lvl2pPr algn="ctr" rtl="0" eaLnBrk="0" fontAlgn="base" hangingPunct="0">
        <a:spcBef>
          <a:spcPct val="0"/>
        </a:spcBef>
        <a:spcAft>
          <a:spcPct val="0"/>
        </a:spcAft>
        <a:defRPr sz="3600">
          <a:solidFill>
            <a:srgbClr val="D9D9D9"/>
          </a:solidFill>
          <a:latin typeface="Arial Black" pitchFamily="34" charset="0"/>
          <a:cs typeface="Arial" charset="0"/>
        </a:defRPr>
      </a:lvl2pPr>
      <a:lvl3pPr algn="ctr" rtl="0" eaLnBrk="0" fontAlgn="base" hangingPunct="0">
        <a:spcBef>
          <a:spcPct val="0"/>
        </a:spcBef>
        <a:spcAft>
          <a:spcPct val="0"/>
        </a:spcAft>
        <a:defRPr sz="3600">
          <a:solidFill>
            <a:srgbClr val="D9D9D9"/>
          </a:solidFill>
          <a:latin typeface="Arial Black" pitchFamily="34" charset="0"/>
          <a:cs typeface="Arial" charset="0"/>
        </a:defRPr>
      </a:lvl3pPr>
      <a:lvl4pPr algn="ctr" rtl="0" eaLnBrk="0" fontAlgn="base" hangingPunct="0">
        <a:spcBef>
          <a:spcPct val="0"/>
        </a:spcBef>
        <a:spcAft>
          <a:spcPct val="0"/>
        </a:spcAft>
        <a:defRPr sz="3600">
          <a:solidFill>
            <a:srgbClr val="D9D9D9"/>
          </a:solidFill>
          <a:latin typeface="Arial Black" pitchFamily="34" charset="0"/>
          <a:cs typeface="Arial" charset="0"/>
        </a:defRPr>
      </a:lvl4pPr>
      <a:lvl5pPr algn="ctr" rtl="0" eaLnBrk="0" fontAlgn="base" hangingPunct="0">
        <a:spcBef>
          <a:spcPct val="0"/>
        </a:spcBef>
        <a:spcAft>
          <a:spcPct val="0"/>
        </a:spcAft>
        <a:defRPr sz="3600">
          <a:solidFill>
            <a:srgbClr val="D9D9D9"/>
          </a:solidFill>
          <a:latin typeface="Arial Black"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lnSpc>
          <a:spcPts val="2600"/>
        </a:lnSpc>
        <a:spcBef>
          <a:spcPts val="600"/>
        </a:spcBef>
        <a:spcAft>
          <a:spcPts val="600"/>
        </a:spcAft>
        <a:buClr>
          <a:srgbClr val="A6A6A6"/>
        </a:buClr>
        <a:buSzPct val="150000"/>
        <a:buFont typeface="Wingdings" panose="05000000000000000000" pitchFamily="2" charset="2"/>
        <a:buChar char="§"/>
        <a:defRPr sz="2200" b="1">
          <a:solidFill>
            <a:schemeClr val="bg1"/>
          </a:solidFill>
          <a:latin typeface="Abadi" panose="020B0604020104020204" pitchFamily="34" charset="0"/>
          <a:ea typeface="+mn-ea"/>
          <a:cs typeface="+mn-cs"/>
        </a:defRPr>
      </a:lvl1pPr>
      <a:lvl2pPr marL="623888" indent="-268288" algn="l" rtl="0" eaLnBrk="0" fontAlgn="base" hangingPunct="0">
        <a:lnSpc>
          <a:spcPts val="2600"/>
        </a:lnSpc>
        <a:spcBef>
          <a:spcPct val="0"/>
        </a:spcBef>
        <a:spcAft>
          <a:spcPts val="600"/>
        </a:spcAft>
        <a:buClr>
          <a:srgbClr val="A6A6A6"/>
        </a:buClr>
        <a:buChar char="–"/>
        <a:defRPr sz="2000">
          <a:solidFill>
            <a:schemeClr val="bg1"/>
          </a:solidFill>
          <a:latin typeface="Abadi" panose="020B0604020104020204" pitchFamily="34" charset="0"/>
          <a:cs typeface="+mn-cs"/>
        </a:defRPr>
      </a:lvl2pPr>
      <a:lvl3pPr marL="804863" indent="-180975" algn="l" rtl="0" eaLnBrk="0" fontAlgn="base" hangingPunct="0">
        <a:lnSpc>
          <a:spcPts val="2100"/>
        </a:lnSpc>
        <a:spcBef>
          <a:spcPct val="0"/>
        </a:spcBef>
        <a:spcAft>
          <a:spcPts val="400"/>
        </a:spcAft>
        <a:buClr>
          <a:srgbClr val="A6A6A6"/>
        </a:buClr>
        <a:buChar char="•"/>
        <a:defRPr>
          <a:solidFill>
            <a:schemeClr val="bg1"/>
          </a:solidFill>
          <a:latin typeface="Abadi" panose="020B0604020104020204" pitchFamily="34" charset="0"/>
          <a:cs typeface="+mn-cs"/>
        </a:defRPr>
      </a:lvl3pPr>
      <a:lvl4pPr marL="987425" indent="-182563" algn="l" rtl="0" eaLnBrk="0" fontAlgn="base" hangingPunct="0">
        <a:spcBef>
          <a:spcPct val="20000"/>
        </a:spcBef>
        <a:spcAft>
          <a:spcPct val="0"/>
        </a:spcAft>
        <a:buClr>
          <a:srgbClr val="A6A6A6"/>
        </a:buClr>
        <a:buChar char="–"/>
        <a:defRPr sz="1600">
          <a:solidFill>
            <a:schemeClr val="bg1"/>
          </a:solidFill>
          <a:latin typeface="Abadi" panose="020B0604020104020204" pitchFamily="34" charset="0"/>
          <a:cs typeface="+mn-cs"/>
        </a:defRPr>
      </a:lvl4pPr>
      <a:lvl5pPr marL="1168400" indent="-180975" algn="l" rtl="0" eaLnBrk="0" fontAlgn="base" hangingPunct="0">
        <a:spcBef>
          <a:spcPct val="20000"/>
        </a:spcBef>
        <a:spcAft>
          <a:spcPct val="0"/>
        </a:spcAft>
        <a:buClr>
          <a:srgbClr val="A6A6A6"/>
        </a:buClr>
        <a:buChar char="»"/>
        <a:defRPr sz="1200">
          <a:solidFill>
            <a:schemeClr val="bg1"/>
          </a:solidFill>
          <a:latin typeface="Abadi" panose="020B0604020104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B488E8B-099C-4E0D-9B8C-6FB778AD1EE9}"/>
              </a:ext>
            </a:extLst>
          </p:cNvPr>
          <p:cNvSpPr>
            <a:spLocks noGrp="1"/>
          </p:cNvSpPr>
          <p:nvPr>
            <p:ph type="subTitle" idx="1"/>
          </p:nvPr>
        </p:nvSpPr>
        <p:spPr>
          <a:xfrm>
            <a:off x="0" y="5257800"/>
            <a:ext cx="9144000" cy="1600200"/>
          </a:xfrm>
        </p:spPr>
        <p:txBody>
          <a:bodyPr/>
          <a:lstStyle/>
          <a:p>
            <a:pPr>
              <a:buClr>
                <a:schemeClr val="bg1">
                  <a:lumMod val="65000"/>
                </a:schemeClr>
              </a:buClr>
              <a:defRPr/>
            </a:pPr>
            <a:r>
              <a:rPr lang="en-CA" sz="3200" dirty="0">
                <a:solidFill>
                  <a:schemeClr val="accent2">
                    <a:lumMod val="20000"/>
                    <a:lumOff val="80000"/>
                  </a:schemeClr>
                </a:solidFill>
                <a:latin typeface="Arial Black" panose="020B0A04020102020204" pitchFamily="34" charset="0"/>
              </a:rPr>
              <a:t>CARSP Conference</a:t>
            </a:r>
          </a:p>
          <a:p>
            <a:pPr>
              <a:buClr>
                <a:schemeClr val="bg1">
                  <a:lumMod val="65000"/>
                </a:schemeClr>
              </a:buClr>
              <a:defRPr/>
            </a:pPr>
            <a:r>
              <a:rPr lang="en-CA" sz="3200" dirty="0">
                <a:solidFill>
                  <a:schemeClr val="accent2">
                    <a:lumMod val="20000"/>
                    <a:lumOff val="80000"/>
                  </a:schemeClr>
                </a:solidFill>
                <a:latin typeface="Arial Black" panose="020B0A04020102020204" pitchFamily="34" charset="0"/>
              </a:rPr>
              <a:t>May 26-29, 2019</a:t>
            </a:r>
          </a:p>
          <a:p>
            <a:pPr>
              <a:buClr>
                <a:schemeClr val="bg1">
                  <a:lumMod val="65000"/>
                </a:schemeClr>
              </a:buClr>
              <a:defRPr/>
            </a:pPr>
            <a:r>
              <a:rPr lang="en-CA" sz="3200" dirty="0">
                <a:solidFill>
                  <a:schemeClr val="accent2">
                    <a:lumMod val="20000"/>
                    <a:lumOff val="80000"/>
                  </a:schemeClr>
                </a:solidFill>
                <a:latin typeface="Arial Black" panose="020B0A04020102020204" pitchFamily="34" charset="0"/>
              </a:rPr>
              <a:t>Calgary</a:t>
            </a:r>
          </a:p>
        </p:txBody>
      </p:sp>
      <p:sp>
        <p:nvSpPr>
          <p:cNvPr id="2" name="Title 1">
            <a:extLst>
              <a:ext uri="{FF2B5EF4-FFF2-40B4-BE49-F238E27FC236}">
                <a16:creationId xmlns:a16="http://schemas.microsoft.com/office/drawing/2014/main" id="{1C23F7AC-A254-409B-84E0-8D2426208303}"/>
              </a:ext>
            </a:extLst>
          </p:cNvPr>
          <p:cNvSpPr>
            <a:spLocks noGrp="1"/>
          </p:cNvSpPr>
          <p:nvPr>
            <p:ph type="ctrTitle"/>
          </p:nvPr>
        </p:nvSpPr>
        <p:spPr>
          <a:xfrm>
            <a:off x="685800" y="1371600"/>
            <a:ext cx="7772400" cy="3886200"/>
          </a:xfrm>
        </p:spPr>
        <p:txBody>
          <a:bodyPr/>
          <a:lstStyle/>
          <a:p>
            <a:pPr>
              <a:defRPr/>
            </a:pPr>
            <a:br>
              <a:rPr lang="en-CA" b="1" dirty="0"/>
            </a:br>
            <a:r>
              <a:rPr lang="en-CA" b="1" dirty="0">
                <a:latin typeface="Abadi" panose="020B0604020104020204" pitchFamily="34" charset="0"/>
              </a:rPr>
              <a:t>Safety Evaluation of Speed Limit Increase on Rural Highways in BC</a:t>
            </a:r>
            <a:br>
              <a:rPr lang="en-CA" b="1" dirty="0"/>
            </a:br>
            <a:br>
              <a:rPr lang="en-CA" b="1" dirty="0"/>
            </a:br>
            <a:br>
              <a:rPr lang="en-CA" sz="2800" b="1" dirty="0">
                <a:solidFill>
                  <a:schemeClr val="bg1">
                    <a:lumMod val="65000"/>
                  </a:schemeClr>
                </a:solidFill>
              </a:rPr>
            </a:br>
            <a:r>
              <a:rPr lang="en-CA" sz="2800" b="1" dirty="0">
                <a:solidFill>
                  <a:schemeClr val="bg1"/>
                </a:solidFill>
              </a:rPr>
              <a:t>Joy Sengupta, P.Eng.</a:t>
            </a:r>
            <a:br>
              <a:rPr lang="en-CA" sz="2800" b="1" dirty="0">
                <a:solidFill>
                  <a:schemeClr val="bg1"/>
                </a:solidFill>
              </a:rPr>
            </a:br>
            <a:r>
              <a:rPr lang="en-CA" sz="2800" b="1" dirty="0">
                <a:solidFill>
                  <a:schemeClr val="bg1"/>
                </a:solidFill>
              </a:rPr>
              <a:t>Mohamed Elesawey, Ph. D, P.Eng.</a:t>
            </a:r>
            <a:br>
              <a:rPr lang="en-CA" sz="2800" b="1" dirty="0">
                <a:solidFill>
                  <a:schemeClr val="bg1"/>
                </a:solidFill>
              </a:rPr>
            </a:br>
            <a:br>
              <a:rPr lang="en-CA" sz="2800" b="1" dirty="0">
                <a:solidFill>
                  <a:schemeClr val="bg1"/>
                </a:solidFill>
              </a:rPr>
            </a:br>
            <a:endParaRPr lang="en-CA"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6F1B1DD-0191-41F5-9E84-153EE54CD260}"/>
              </a:ext>
            </a:extLst>
          </p:cNvPr>
          <p:cNvSpPr>
            <a:spLocks noGrp="1" noChangeArrowheads="1"/>
          </p:cNvSpPr>
          <p:nvPr>
            <p:ph type="title"/>
          </p:nvPr>
        </p:nvSpPr>
        <p:spPr>
          <a:xfrm>
            <a:off x="76200" y="228600"/>
            <a:ext cx="8867775" cy="1066800"/>
          </a:xfrm>
        </p:spPr>
        <p:txBody>
          <a:bodyPr/>
          <a:lstStyle/>
          <a:p>
            <a:pPr>
              <a:defRPr/>
            </a:pPr>
            <a:r>
              <a:rPr lang="en-CA" altLang="en-US" dirty="0">
                <a:latin typeface="Abadi" panose="020B0604020104020204" pitchFamily="34" charset="0"/>
              </a:rPr>
              <a:t>Before-After Safety </a:t>
            </a:r>
            <a:br>
              <a:rPr lang="en-CA" altLang="en-US" dirty="0">
                <a:latin typeface="Abadi" panose="020B0604020104020204" pitchFamily="34" charset="0"/>
              </a:rPr>
            </a:br>
            <a:r>
              <a:rPr lang="en-CA" altLang="en-US" dirty="0">
                <a:latin typeface="Abadi" panose="020B0604020104020204" pitchFamily="34" charset="0"/>
              </a:rPr>
              <a:t>Evaluation Data</a:t>
            </a:r>
          </a:p>
        </p:txBody>
      </p:sp>
      <p:sp>
        <p:nvSpPr>
          <p:cNvPr id="26627" name="Content Placeholder 1">
            <a:extLst>
              <a:ext uri="{FF2B5EF4-FFF2-40B4-BE49-F238E27FC236}">
                <a16:creationId xmlns:a16="http://schemas.microsoft.com/office/drawing/2014/main" id="{421FCA23-A351-44B0-8BDA-EC7FEDB09990}"/>
              </a:ext>
            </a:extLst>
          </p:cNvPr>
          <p:cNvSpPr>
            <a:spLocks noGrp="1"/>
          </p:cNvSpPr>
          <p:nvPr>
            <p:ph idx="1"/>
          </p:nvPr>
        </p:nvSpPr>
        <p:spPr>
          <a:xfrm>
            <a:off x="12700" y="1893888"/>
            <a:ext cx="8763000" cy="3657600"/>
          </a:xfrm>
        </p:spPr>
        <p:txBody>
          <a:bodyPr/>
          <a:lstStyle/>
          <a:p>
            <a:pPr>
              <a:defRPr/>
            </a:pPr>
            <a:r>
              <a:rPr lang="en-GB" sz="2400" dirty="0">
                <a:latin typeface="Abadi" panose="020B0604020104020204" pitchFamily="34" charset="0"/>
              </a:rPr>
              <a:t>Serous collision </a:t>
            </a:r>
          </a:p>
          <a:p>
            <a:pPr>
              <a:defRPr/>
            </a:pPr>
            <a:r>
              <a:rPr lang="en-GB" sz="2400" dirty="0">
                <a:latin typeface="Abadi" panose="020B0604020104020204" pitchFamily="34" charset="0"/>
              </a:rPr>
              <a:t>Treatment sites</a:t>
            </a:r>
          </a:p>
          <a:p>
            <a:pPr>
              <a:defRPr/>
            </a:pPr>
            <a:r>
              <a:rPr lang="en-GB" sz="2400" dirty="0">
                <a:latin typeface="Abadi" panose="020B0604020104020204" pitchFamily="34" charset="0"/>
              </a:rPr>
              <a:t>Reference sites</a:t>
            </a:r>
          </a:p>
          <a:p>
            <a:pPr>
              <a:defRPr/>
            </a:pPr>
            <a:r>
              <a:rPr lang="en-GB" sz="2400" dirty="0">
                <a:latin typeface="Abadi" panose="020B0604020104020204" pitchFamily="34" charset="0"/>
              </a:rPr>
              <a:t>Reference sites for SPFs development</a:t>
            </a:r>
          </a:p>
          <a:p>
            <a:pPr>
              <a:defRPr/>
            </a:pPr>
            <a:r>
              <a:rPr lang="en-GB" sz="2400" dirty="0">
                <a:latin typeface="Abadi" panose="020B0604020104020204" pitchFamily="34" charset="0"/>
              </a:rPr>
              <a:t>3 </a:t>
            </a:r>
            <a:r>
              <a:rPr lang="en-GB" sz="2400" dirty="0" err="1">
                <a:latin typeface="Abadi" panose="020B0604020104020204" pitchFamily="34" charset="0"/>
              </a:rPr>
              <a:t>yrs</a:t>
            </a:r>
            <a:r>
              <a:rPr lang="en-GB" sz="2400" dirty="0">
                <a:latin typeface="Abadi" panose="020B0604020104020204" pitchFamily="34" charset="0"/>
              </a:rPr>
              <a:t> of collision data available for after period </a:t>
            </a:r>
          </a:p>
        </p:txBody>
      </p:sp>
      <p:sp>
        <p:nvSpPr>
          <p:cNvPr id="33796" name="Slide Number Placeholder 3">
            <a:extLst>
              <a:ext uri="{FF2B5EF4-FFF2-40B4-BE49-F238E27FC236}">
                <a16:creationId xmlns:a16="http://schemas.microsoft.com/office/drawing/2014/main" id="{4DAFE846-1890-454F-A491-62140142EC5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600"/>
              </a:spcBef>
              <a:spcAft>
                <a:spcPts val="600"/>
              </a:spcAft>
              <a:buClr>
                <a:srgbClr val="A6A6A6"/>
              </a:buClr>
              <a:buSzPct val="150000"/>
              <a:buFont typeface="Wingdings" panose="05000000000000000000" pitchFamily="2" charset="2"/>
              <a:buChar char="§"/>
              <a:defRPr sz="2200" b="1">
                <a:solidFill>
                  <a:schemeClr val="bg1"/>
                </a:solidFill>
                <a:latin typeface="Arial" panose="020B0604020202020204" pitchFamily="34" charset="0"/>
                <a:cs typeface="Arial" panose="020B0604020202020204" pitchFamily="34" charset="0"/>
              </a:defRPr>
            </a:lvl1pPr>
            <a:lvl2pPr marL="742950" indent="-285750">
              <a:lnSpc>
                <a:spcPts val="2600"/>
              </a:lnSpc>
              <a:spcAft>
                <a:spcPts val="600"/>
              </a:spcAft>
              <a:buClr>
                <a:srgbClr val="A6A6A6"/>
              </a:buClr>
              <a:buChar char="–"/>
              <a:defRPr sz="2000">
                <a:solidFill>
                  <a:schemeClr val="bg1"/>
                </a:solidFill>
                <a:latin typeface="Arial" panose="020B0604020202020204" pitchFamily="34" charset="0"/>
                <a:cs typeface="Arial" panose="020B0604020202020204" pitchFamily="34" charset="0"/>
              </a:defRPr>
            </a:lvl2pPr>
            <a:lvl3pPr marL="1143000" indent="-228600">
              <a:lnSpc>
                <a:spcPts val="2100"/>
              </a:lnSpc>
              <a:spcAft>
                <a:spcPts val="400"/>
              </a:spcAft>
              <a:buClr>
                <a:srgbClr val="A6A6A6"/>
              </a:buClr>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rgbClr val="A6A6A6"/>
              </a:buClr>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rgbClr val="A6A6A6"/>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ClrTx/>
              <a:buSzTx/>
              <a:buFontTx/>
              <a:buNone/>
            </a:pPr>
            <a:fld id="{339E7F13-AD5A-448D-9BA5-FE174669762B}" type="slidenum">
              <a:rPr lang="en-CA" altLang="en-US" sz="1400" b="0" smtClean="0">
                <a:latin typeface="Abadi" panose="020B0604020104020204" pitchFamily="34" charset="0"/>
              </a:rPr>
              <a:pPr>
                <a:lnSpc>
                  <a:spcPct val="100000"/>
                </a:lnSpc>
                <a:spcBef>
                  <a:spcPct val="0"/>
                </a:spcBef>
                <a:spcAft>
                  <a:spcPct val="0"/>
                </a:spcAft>
                <a:buClrTx/>
                <a:buSzTx/>
                <a:buFontTx/>
                <a:buNone/>
              </a:pPr>
              <a:t>10</a:t>
            </a:fld>
            <a:endParaRPr lang="en-CA" altLang="en-US" sz="1400" b="0" dirty="0">
              <a:latin typeface="Abadi" panose="020B0604020104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6F1B1DD-0191-41F5-9E84-153EE54CD260}"/>
              </a:ext>
            </a:extLst>
          </p:cNvPr>
          <p:cNvSpPr>
            <a:spLocks noGrp="1" noChangeArrowheads="1"/>
          </p:cNvSpPr>
          <p:nvPr>
            <p:ph type="title"/>
          </p:nvPr>
        </p:nvSpPr>
        <p:spPr>
          <a:xfrm>
            <a:off x="0" y="7938"/>
            <a:ext cx="8867775" cy="1066800"/>
          </a:xfrm>
        </p:spPr>
        <p:txBody>
          <a:bodyPr/>
          <a:lstStyle/>
          <a:p>
            <a:pPr>
              <a:defRPr/>
            </a:pPr>
            <a:r>
              <a:rPr lang="en-CA" altLang="en-US" dirty="0">
                <a:latin typeface="Abadi" panose="020B0604020104020204" pitchFamily="34" charset="0"/>
              </a:rPr>
              <a:t>Overall Safety Evaluation Results</a:t>
            </a:r>
          </a:p>
        </p:txBody>
      </p:sp>
      <p:sp>
        <p:nvSpPr>
          <p:cNvPr id="26627" name="Content Placeholder 1">
            <a:extLst>
              <a:ext uri="{FF2B5EF4-FFF2-40B4-BE49-F238E27FC236}">
                <a16:creationId xmlns:a16="http://schemas.microsoft.com/office/drawing/2014/main" id="{421FCA23-A351-44B0-8BDA-EC7FEDB09990}"/>
              </a:ext>
            </a:extLst>
          </p:cNvPr>
          <p:cNvSpPr>
            <a:spLocks noGrp="1"/>
          </p:cNvSpPr>
          <p:nvPr>
            <p:ph idx="1"/>
          </p:nvPr>
        </p:nvSpPr>
        <p:spPr>
          <a:xfrm>
            <a:off x="0" y="1143000"/>
            <a:ext cx="8534400" cy="4038600"/>
          </a:xfrm>
        </p:spPr>
        <p:txBody>
          <a:bodyPr/>
          <a:lstStyle/>
          <a:p>
            <a:pPr>
              <a:defRPr/>
            </a:pPr>
            <a:r>
              <a:rPr lang="en-US" sz="2400" dirty="0"/>
              <a:t>All highway segments where speed limits were increased</a:t>
            </a:r>
          </a:p>
          <a:p>
            <a:pPr>
              <a:defRPr/>
            </a:pPr>
            <a:endParaRPr lang="en-US" sz="2400" dirty="0"/>
          </a:p>
          <a:p>
            <a:pPr>
              <a:defRPr/>
            </a:pPr>
            <a:r>
              <a:rPr lang="en-US" sz="2400" dirty="0"/>
              <a:t>Highway segments where Variable Speed Limit System (VSLS) was installed in 2016</a:t>
            </a:r>
          </a:p>
          <a:p>
            <a:pPr>
              <a:defRPr/>
            </a:pPr>
            <a:endParaRPr lang="en-CA" sz="2400" dirty="0"/>
          </a:p>
          <a:p>
            <a:pPr>
              <a:defRPr/>
            </a:pPr>
            <a:r>
              <a:rPr lang="en-US" sz="2400" dirty="0"/>
              <a:t>Highway segments where speed limits were reverted back</a:t>
            </a:r>
          </a:p>
          <a:p>
            <a:pPr>
              <a:defRPr/>
            </a:pPr>
            <a:endParaRPr lang="en-CA" sz="2400" dirty="0"/>
          </a:p>
          <a:p>
            <a:pPr>
              <a:defRPr/>
            </a:pPr>
            <a:r>
              <a:rPr lang="en-US" sz="2400" dirty="0"/>
              <a:t>Highway segments where neither VSLS was installed nor speed was reverted back.   </a:t>
            </a:r>
            <a:endParaRPr lang="en-CA" sz="2400" dirty="0"/>
          </a:p>
        </p:txBody>
      </p:sp>
      <p:sp>
        <p:nvSpPr>
          <p:cNvPr id="35844" name="Slide Number Placeholder 3">
            <a:extLst>
              <a:ext uri="{FF2B5EF4-FFF2-40B4-BE49-F238E27FC236}">
                <a16:creationId xmlns:a16="http://schemas.microsoft.com/office/drawing/2014/main" id="{1F7EC3C1-A17E-4C0B-999D-D4F7EC9E5F0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600"/>
              </a:spcBef>
              <a:spcAft>
                <a:spcPts val="600"/>
              </a:spcAft>
              <a:buClr>
                <a:srgbClr val="A6A6A6"/>
              </a:buClr>
              <a:buSzPct val="150000"/>
              <a:buFont typeface="Wingdings" panose="05000000000000000000" pitchFamily="2" charset="2"/>
              <a:buChar char="§"/>
              <a:defRPr sz="2200" b="1">
                <a:solidFill>
                  <a:schemeClr val="bg1"/>
                </a:solidFill>
                <a:latin typeface="Arial" panose="020B0604020202020204" pitchFamily="34" charset="0"/>
                <a:cs typeface="Arial" panose="020B0604020202020204" pitchFamily="34" charset="0"/>
              </a:defRPr>
            </a:lvl1pPr>
            <a:lvl2pPr marL="742950" indent="-285750">
              <a:lnSpc>
                <a:spcPts val="2600"/>
              </a:lnSpc>
              <a:spcAft>
                <a:spcPts val="600"/>
              </a:spcAft>
              <a:buClr>
                <a:srgbClr val="A6A6A6"/>
              </a:buClr>
              <a:buChar char="–"/>
              <a:defRPr sz="2000">
                <a:solidFill>
                  <a:schemeClr val="bg1"/>
                </a:solidFill>
                <a:latin typeface="Arial" panose="020B0604020202020204" pitchFamily="34" charset="0"/>
                <a:cs typeface="Arial" panose="020B0604020202020204" pitchFamily="34" charset="0"/>
              </a:defRPr>
            </a:lvl2pPr>
            <a:lvl3pPr marL="1143000" indent="-228600">
              <a:lnSpc>
                <a:spcPts val="2100"/>
              </a:lnSpc>
              <a:spcAft>
                <a:spcPts val="400"/>
              </a:spcAft>
              <a:buClr>
                <a:srgbClr val="A6A6A6"/>
              </a:buClr>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rgbClr val="A6A6A6"/>
              </a:buClr>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rgbClr val="A6A6A6"/>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ClrTx/>
              <a:buSzTx/>
              <a:buFontTx/>
              <a:buNone/>
            </a:pPr>
            <a:fld id="{5EB1C5E6-C5E7-4853-89BE-B5E20A1B1206}" type="slidenum">
              <a:rPr lang="en-CA" altLang="en-US" sz="1400" b="0" smtClean="0">
                <a:latin typeface="Abadi" panose="020B0604020104020204" pitchFamily="34" charset="0"/>
              </a:rPr>
              <a:pPr>
                <a:lnSpc>
                  <a:spcPct val="100000"/>
                </a:lnSpc>
                <a:spcBef>
                  <a:spcPct val="0"/>
                </a:spcBef>
                <a:spcAft>
                  <a:spcPct val="0"/>
                </a:spcAft>
                <a:buClrTx/>
                <a:buSzTx/>
                <a:buFontTx/>
                <a:buNone/>
              </a:pPr>
              <a:t>11</a:t>
            </a:fld>
            <a:endParaRPr lang="en-CA" altLang="en-US" sz="1400" b="0" dirty="0">
              <a:latin typeface="Abadi" panose="020B0604020104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6F1B1DD-0191-41F5-9E84-153EE54CD260}"/>
              </a:ext>
            </a:extLst>
          </p:cNvPr>
          <p:cNvSpPr>
            <a:spLocks noGrp="1" noChangeArrowheads="1"/>
          </p:cNvSpPr>
          <p:nvPr>
            <p:ph type="title"/>
          </p:nvPr>
        </p:nvSpPr>
        <p:spPr>
          <a:xfrm>
            <a:off x="76200" y="228600"/>
            <a:ext cx="8867775" cy="1066800"/>
          </a:xfrm>
        </p:spPr>
        <p:txBody>
          <a:bodyPr/>
          <a:lstStyle/>
          <a:p>
            <a:pPr>
              <a:defRPr/>
            </a:pPr>
            <a:r>
              <a:rPr lang="en-US" dirty="0">
                <a:latin typeface="Abadi" panose="020B0604020104020204" pitchFamily="34" charset="0"/>
              </a:rPr>
              <a:t>Change from the before to the after period Serious collisions</a:t>
            </a:r>
            <a:endParaRPr lang="en-CA" altLang="en-US" dirty="0">
              <a:latin typeface="Abadi" panose="020B0604020104020204" pitchFamily="34" charset="0"/>
            </a:endParaRPr>
          </a:p>
        </p:txBody>
      </p:sp>
      <p:sp>
        <p:nvSpPr>
          <p:cNvPr id="37891" name="Slide Number Placeholder 3">
            <a:extLst>
              <a:ext uri="{FF2B5EF4-FFF2-40B4-BE49-F238E27FC236}">
                <a16:creationId xmlns:a16="http://schemas.microsoft.com/office/drawing/2014/main" id="{538965DE-FF4E-412C-88B7-5BAFE9D2816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600"/>
              </a:spcBef>
              <a:spcAft>
                <a:spcPts val="600"/>
              </a:spcAft>
              <a:buClr>
                <a:srgbClr val="A6A6A6"/>
              </a:buClr>
              <a:buSzPct val="150000"/>
              <a:buFont typeface="Wingdings" panose="05000000000000000000" pitchFamily="2" charset="2"/>
              <a:buChar char="§"/>
              <a:defRPr sz="2200" b="1">
                <a:solidFill>
                  <a:schemeClr val="bg1"/>
                </a:solidFill>
                <a:latin typeface="Arial" panose="020B0604020202020204" pitchFamily="34" charset="0"/>
                <a:cs typeface="Arial" panose="020B0604020202020204" pitchFamily="34" charset="0"/>
              </a:defRPr>
            </a:lvl1pPr>
            <a:lvl2pPr marL="742950" indent="-285750">
              <a:lnSpc>
                <a:spcPts val="2600"/>
              </a:lnSpc>
              <a:spcAft>
                <a:spcPts val="600"/>
              </a:spcAft>
              <a:buClr>
                <a:srgbClr val="A6A6A6"/>
              </a:buClr>
              <a:buChar char="–"/>
              <a:defRPr sz="2000">
                <a:solidFill>
                  <a:schemeClr val="bg1"/>
                </a:solidFill>
                <a:latin typeface="Arial" panose="020B0604020202020204" pitchFamily="34" charset="0"/>
                <a:cs typeface="Arial" panose="020B0604020202020204" pitchFamily="34" charset="0"/>
              </a:defRPr>
            </a:lvl2pPr>
            <a:lvl3pPr marL="1143000" indent="-228600">
              <a:lnSpc>
                <a:spcPts val="2100"/>
              </a:lnSpc>
              <a:spcAft>
                <a:spcPts val="400"/>
              </a:spcAft>
              <a:buClr>
                <a:srgbClr val="A6A6A6"/>
              </a:buClr>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rgbClr val="A6A6A6"/>
              </a:buClr>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rgbClr val="A6A6A6"/>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ClrTx/>
              <a:buSzTx/>
              <a:buFontTx/>
              <a:buNone/>
            </a:pPr>
            <a:fld id="{87BDD6B7-A312-447E-9FF9-B767433B3C6C}" type="slidenum">
              <a:rPr lang="en-CA" altLang="en-US" sz="1400" b="0" smtClean="0">
                <a:latin typeface="Abadi" panose="020B0604020104020204" pitchFamily="34" charset="0"/>
              </a:rPr>
              <a:pPr>
                <a:lnSpc>
                  <a:spcPct val="100000"/>
                </a:lnSpc>
                <a:spcBef>
                  <a:spcPct val="0"/>
                </a:spcBef>
                <a:spcAft>
                  <a:spcPct val="0"/>
                </a:spcAft>
                <a:buClrTx/>
                <a:buSzTx/>
                <a:buFontTx/>
                <a:buNone/>
              </a:pPr>
              <a:t>12</a:t>
            </a:fld>
            <a:endParaRPr lang="en-CA" altLang="en-US" sz="1400" b="0" dirty="0">
              <a:latin typeface="Abadi" panose="020B0604020104020204" pitchFamily="34" charset="0"/>
            </a:endParaRPr>
          </a:p>
        </p:txBody>
      </p:sp>
      <p:graphicFrame>
        <p:nvGraphicFramePr>
          <p:cNvPr id="4" name="Content Placeholder 3">
            <a:extLst>
              <a:ext uri="{FF2B5EF4-FFF2-40B4-BE49-F238E27FC236}">
                <a16:creationId xmlns:a16="http://schemas.microsoft.com/office/drawing/2014/main" id="{98E44E6A-54FB-4876-95E6-7DAA818EADC3}"/>
              </a:ext>
            </a:extLst>
          </p:cNvPr>
          <p:cNvGraphicFramePr>
            <a:graphicFrameLocks noGrp="1"/>
          </p:cNvGraphicFramePr>
          <p:nvPr>
            <p:ph idx="1"/>
          </p:nvPr>
        </p:nvGraphicFramePr>
        <p:xfrm>
          <a:off x="0" y="1295400"/>
          <a:ext cx="9143999" cy="4114800"/>
        </p:xfrm>
        <a:graphic>
          <a:graphicData uri="http://schemas.openxmlformats.org/drawingml/2006/table">
            <a:tbl>
              <a:tblPr firstRow="1" firstCol="1" lastRow="1" lastCol="1" bandRow="1" bandCol="1">
                <a:tableStyleId>{5C22544A-7EE6-4342-B048-85BDC9FD1C3A}</a:tableStyleId>
              </a:tblPr>
              <a:tblGrid>
                <a:gridCol w="2689412">
                  <a:extLst>
                    <a:ext uri="{9D8B030D-6E8A-4147-A177-3AD203B41FA5}">
                      <a16:colId xmlns:a16="http://schemas.microsoft.com/office/drawing/2014/main" val="208286023"/>
                    </a:ext>
                  </a:extLst>
                </a:gridCol>
                <a:gridCol w="1120588">
                  <a:extLst>
                    <a:ext uri="{9D8B030D-6E8A-4147-A177-3AD203B41FA5}">
                      <a16:colId xmlns:a16="http://schemas.microsoft.com/office/drawing/2014/main" val="1188483993"/>
                    </a:ext>
                  </a:extLst>
                </a:gridCol>
                <a:gridCol w="1066800">
                  <a:extLst>
                    <a:ext uri="{9D8B030D-6E8A-4147-A177-3AD203B41FA5}">
                      <a16:colId xmlns:a16="http://schemas.microsoft.com/office/drawing/2014/main" val="1197615217"/>
                    </a:ext>
                  </a:extLst>
                </a:gridCol>
                <a:gridCol w="990600">
                  <a:extLst>
                    <a:ext uri="{9D8B030D-6E8A-4147-A177-3AD203B41FA5}">
                      <a16:colId xmlns:a16="http://schemas.microsoft.com/office/drawing/2014/main" val="3595072765"/>
                    </a:ext>
                  </a:extLst>
                </a:gridCol>
                <a:gridCol w="1066800">
                  <a:extLst>
                    <a:ext uri="{9D8B030D-6E8A-4147-A177-3AD203B41FA5}">
                      <a16:colId xmlns:a16="http://schemas.microsoft.com/office/drawing/2014/main" val="1912352328"/>
                    </a:ext>
                  </a:extLst>
                </a:gridCol>
                <a:gridCol w="762000">
                  <a:extLst>
                    <a:ext uri="{9D8B030D-6E8A-4147-A177-3AD203B41FA5}">
                      <a16:colId xmlns:a16="http://schemas.microsoft.com/office/drawing/2014/main" val="1993200706"/>
                    </a:ext>
                  </a:extLst>
                </a:gridCol>
                <a:gridCol w="1447799">
                  <a:extLst>
                    <a:ext uri="{9D8B030D-6E8A-4147-A177-3AD203B41FA5}">
                      <a16:colId xmlns:a16="http://schemas.microsoft.com/office/drawing/2014/main" val="3196225584"/>
                    </a:ext>
                  </a:extLst>
                </a:gridCol>
              </a:tblGrid>
              <a:tr h="1142285">
                <a:tc>
                  <a:txBody>
                    <a:bodyPr/>
                    <a:lstStyle/>
                    <a:p>
                      <a:pPr algn="ctr">
                        <a:spcAft>
                          <a:spcPts val="0"/>
                        </a:spcAft>
                      </a:pPr>
                      <a:r>
                        <a:rPr lang="en-US" sz="2000" dirty="0">
                          <a:effectLst/>
                          <a:latin typeface="Abadi" panose="020B0604020104020204" pitchFamily="34" charset="0"/>
                        </a:rPr>
                        <a:t>Evaluation Group</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2000" dirty="0">
                          <a:effectLst/>
                          <a:latin typeface="Abadi" panose="020B0604020104020204" pitchFamily="34" charset="0"/>
                        </a:rPr>
                        <a:t>Odds Ratio</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2000" dirty="0">
                          <a:solidFill>
                            <a:schemeClr val="accent6">
                              <a:lumMod val="75000"/>
                            </a:schemeClr>
                          </a:solidFill>
                          <a:effectLst/>
                          <a:latin typeface="Abadi" panose="020B0604020104020204" pitchFamily="34" charset="0"/>
                        </a:rPr>
                        <a:t>Change*</a:t>
                      </a:r>
                      <a:endParaRPr lang="en-CA" sz="2000" dirty="0">
                        <a:solidFill>
                          <a:schemeClr val="accent6">
                            <a:lumMod val="75000"/>
                          </a:schemeClr>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2000" dirty="0">
                          <a:effectLst/>
                          <a:latin typeface="Abadi" panose="020B0604020104020204" pitchFamily="34" charset="0"/>
                        </a:rPr>
                        <a:t>Change LL</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2000" dirty="0">
                          <a:effectLst/>
                          <a:latin typeface="Abadi" panose="020B0604020104020204" pitchFamily="34" charset="0"/>
                        </a:rPr>
                        <a:t>Change UL</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2000" dirty="0">
                          <a:effectLst/>
                          <a:latin typeface="Abadi" panose="020B0604020104020204" pitchFamily="34" charset="0"/>
                        </a:rPr>
                        <a:t>T-Stat</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2000" dirty="0">
                          <a:effectLst/>
                          <a:latin typeface="Abadi" panose="020B0604020104020204" pitchFamily="34" charset="0"/>
                        </a:rPr>
                        <a:t>Statistically Significant</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extLst>
                  <a:ext uri="{0D108BD9-81ED-4DB2-BD59-A6C34878D82A}">
                    <a16:rowId xmlns:a16="http://schemas.microsoft.com/office/drawing/2014/main" val="633773694"/>
                  </a:ext>
                </a:extLst>
              </a:tr>
              <a:tr h="629083">
                <a:tc>
                  <a:txBody>
                    <a:bodyPr/>
                    <a:lstStyle/>
                    <a:p>
                      <a:pPr algn="ctr">
                        <a:spcAft>
                          <a:spcPts val="0"/>
                        </a:spcAft>
                      </a:pPr>
                      <a:r>
                        <a:rPr lang="en-US" sz="2000" dirty="0">
                          <a:effectLst/>
                          <a:latin typeface="Abadi" panose="020B0604020104020204" pitchFamily="34" charset="0"/>
                        </a:rPr>
                        <a:t>All Speed Limit Increase Segments</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1.098 </a:t>
                      </a:r>
                    </a:p>
                    <a:p>
                      <a:pPr algn="ctr">
                        <a:spcAft>
                          <a:spcPts val="0"/>
                        </a:spcAft>
                      </a:pPr>
                      <a:r>
                        <a:rPr lang="en-US" sz="1800" dirty="0">
                          <a:effectLst/>
                        </a:rPr>
                        <a:t>± 0.035</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solidFill>
                            <a:schemeClr val="accent6">
                              <a:lumMod val="75000"/>
                            </a:schemeClr>
                          </a:solidFill>
                          <a:effectLst/>
                          <a:latin typeface="Abadi" panose="020B0604020104020204" pitchFamily="34" charset="0"/>
                        </a:rPr>
                        <a:t>+9.8%</a:t>
                      </a:r>
                      <a:endParaRPr lang="en-CA" sz="1800" dirty="0">
                        <a:solidFill>
                          <a:schemeClr val="accent6">
                            <a:lumMod val="75000"/>
                          </a:schemeClr>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+6.3%</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+13.2%</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2.83</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600" dirty="0">
                          <a:effectLst/>
                          <a:latin typeface="Abadi" panose="020B0604020104020204" pitchFamily="34" charset="0"/>
                        </a:rPr>
                        <a:t>Yes</a:t>
                      </a:r>
                      <a:endParaRPr lang="en-CA" sz="16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extLst>
                  <a:ext uri="{0D108BD9-81ED-4DB2-BD59-A6C34878D82A}">
                    <a16:rowId xmlns:a16="http://schemas.microsoft.com/office/drawing/2014/main" val="3922565967"/>
                  </a:ext>
                </a:extLst>
              </a:tr>
              <a:tr h="739450">
                <a:tc>
                  <a:txBody>
                    <a:bodyPr/>
                    <a:lstStyle/>
                    <a:p>
                      <a:pPr algn="ctr">
                        <a:spcAft>
                          <a:spcPts val="0"/>
                        </a:spcAft>
                      </a:pPr>
                      <a:r>
                        <a:rPr lang="en-US" sz="2000" dirty="0">
                          <a:effectLst/>
                          <a:latin typeface="Abadi" panose="020B0604020104020204" pitchFamily="34" charset="0"/>
                        </a:rPr>
                        <a:t>VSLS Segments</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0.933 </a:t>
                      </a:r>
                    </a:p>
                    <a:p>
                      <a:pPr algn="ctr">
                        <a:spcAft>
                          <a:spcPts val="0"/>
                        </a:spcAft>
                      </a:pPr>
                      <a:r>
                        <a:rPr lang="en-US" sz="1800" dirty="0">
                          <a:effectLst/>
                        </a:rPr>
                        <a:t>± 0.083</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solidFill>
                            <a:schemeClr val="accent6">
                              <a:lumMod val="75000"/>
                            </a:schemeClr>
                          </a:solidFill>
                          <a:effectLst/>
                          <a:latin typeface="Abadi" panose="020B0604020104020204" pitchFamily="34" charset="0"/>
                        </a:rPr>
                        <a:t>-6.7%</a:t>
                      </a:r>
                      <a:endParaRPr lang="en-CA" sz="1800" dirty="0">
                        <a:solidFill>
                          <a:schemeClr val="accent6">
                            <a:lumMod val="75000"/>
                          </a:schemeClr>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-15.1%</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+1.6%</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0.81</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600" dirty="0">
                          <a:effectLst/>
                          <a:latin typeface="Abadi" panose="020B0604020104020204" pitchFamily="34" charset="0"/>
                        </a:rPr>
                        <a:t>No</a:t>
                      </a:r>
                      <a:endParaRPr lang="en-CA" sz="16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extLst>
                  <a:ext uri="{0D108BD9-81ED-4DB2-BD59-A6C34878D82A}">
                    <a16:rowId xmlns:a16="http://schemas.microsoft.com/office/drawing/2014/main" val="2141986409"/>
                  </a:ext>
                </a:extLst>
              </a:tr>
              <a:tr h="724734">
                <a:tc>
                  <a:txBody>
                    <a:bodyPr/>
                    <a:lstStyle/>
                    <a:p>
                      <a:pPr algn="ctr">
                        <a:spcAft>
                          <a:spcPts val="0"/>
                        </a:spcAft>
                      </a:pPr>
                      <a:r>
                        <a:rPr lang="en-US" sz="2000" dirty="0">
                          <a:effectLst/>
                          <a:latin typeface="Abadi" panose="020B0604020104020204" pitchFamily="34" charset="0"/>
                        </a:rPr>
                        <a:t>Reverted Speed Segments</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1.385 </a:t>
                      </a:r>
                    </a:p>
                    <a:p>
                      <a:pPr algn="ctr">
                        <a:spcAft>
                          <a:spcPts val="0"/>
                        </a:spcAft>
                      </a:pPr>
                      <a:r>
                        <a:rPr lang="en-US" sz="1800" dirty="0">
                          <a:effectLst/>
                        </a:rPr>
                        <a:t>± 0.262</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solidFill>
                            <a:schemeClr val="accent6">
                              <a:lumMod val="75000"/>
                            </a:schemeClr>
                          </a:solidFill>
                          <a:effectLst/>
                          <a:latin typeface="Abadi" panose="020B0604020104020204" pitchFamily="34" charset="0"/>
                        </a:rPr>
                        <a:t>+38.5%</a:t>
                      </a:r>
                      <a:endParaRPr lang="en-CA" sz="1800" dirty="0">
                        <a:solidFill>
                          <a:schemeClr val="accent6">
                            <a:lumMod val="75000"/>
                          </a:schemeClr>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+12.4%</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+64.7%</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1.47</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600" dirty="0">
                          <a:effectLst/>
                          <a:latin typeface="Abadi" panose="020B0604020104020204" pitchFamily="34" charset="0"/>
                        </a:rPr>
                        <a:t>No</a:t>
                      </a:r>
                      <a:endParaRPr lang="en-CA" sz="16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extLst>
                  <a:ext uri="{0D108BD9-81ED-4DB2-BD59-A6C34878D82A}">
                    <a16:rowId xmlns:a16="http://schemas.microsoft.com/office/drawing/2014/main" val="3954100559"/>
                  </a:ext>
                </a:extLst>
              </a:tr>
              <a:tr h="879248">
                <a:tc>
                  <a:txBody>
                    <a:bodyPr/>
                    <a:lstStyle/>
                    <a:p>
                      <a:pPr algn="ctr">
                        <a:spcAft>
                          <a:spcPts val="0"/>
                        </a:spcAft>
                      </a:pPr>
                      <a:r>
                        <a:rPr lang="en-US" sz="2000" dirty="0">
                          <a:effectLst/>
                          <a:latin typeface="Abadi" panose="020B0604020104020204" pitchFamily="34" charset="0"/>
                        </a:rPr>
                        <a:t>Segments with Only Speed Limit Change</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1.112 </a:t>
                      </a:r>
                    </a:p>
                    <a:p>
                      <a:pPr algn="ctr">
                        <a:spcAft>
                          <a:spcPts val="0"/>
                        </a:spcAft>
                      </a:pPr>
                      <a:r>
                        <a:rPr lang="en-US" sz="1800" dirty="0">
                          <a:effectLst/>
                        </a:rPr>
                        <a:t>± 0.038</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solidFill>
                            <a:schemeClr val="accent6">
                              <a:lumMod val="75000"/>
                            </a:schemeClr>
                          </a:solidFill>
                          <a:effectLst/>
                          <a:latin typeface="Abadi" panose="020B0604020104020204" pitchFamily="34" charset="0"/>
                        </a:rPr>
                        <a:t>+11.2%</a:t>
                      </a:r>
                      <a:endParaRPr lang="en-CA" sz="1800" dirty="0">
                        <a:solidFill>
                          <a:schemeClr val="accent6">
                            <a:lumMod val="75000"/>
                          </a:schemeClr>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+7.4%</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+15.0%</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2.96</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600" dirty="0">
                          <a:effectLst/>
                          <a:latin typeface="Abadi" panose="020B0604020104020204" pitchFamily="34" charset="0"/>
                        </a:rPr>
                        <a:t>Yes</a:t>
                      </a:r>
                      <a:endParaRPr lang="en-CA" sz="16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extLst>
                  <a:ext uri="{0D108BD9-81ED-4DB2-BD59-A6C34878D82A}">
                    <a16:rowId xmlns:a16="http://schemas.microsoft.com/office/drawing/2014/main" val="55833293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6F1B1DD-0191-41F5-9E84-153EE54CD260}"/>
              </a:ext>
            </a:extLst>
          </p:cNvPr>
          <p:cNvSpPr>
            <a:spLocks noGrp="1" noChangeArrowheads="1"/>
          </p:cNvSpPr>
          <p:nvPr>
            <p:ph type="title"/>
          </p:nvPr>
        </p:nvSpPr>
        <p:spPr>
          <a:xfrm>
            <a:off x="76200" y="228600"/>
            <a:ext cx="8867775" cy="1066800"/>
          </a:xfrm>
        </p:spPr>
        <p:txBody>
          <a:bodyPr/>
          <a:lstStyle/>
          <a:p>
            <a:pPr>
              <a:defRPr/>
            </a:pPr>
            <a:r>
              <a:rPr lang="en-US" dirty="0">
                <a:latin typeface="Abadi" panose="020B0604020104020204" pitchFamily="34" charset="0"/>
              </a:rPr>
              <a:t>Change from the before to the after period  Serious collisions - Winter months</a:t>
            </a:r>
            <a:endParaRPr lang="en-CA" altLang="en-US" dirty="0">
              <a:latin typeface="Abadi" panose="020B0604020104020204" pitchFamily="34" charset="0"/>
            </a:endParaRPr>
          </a:p>
        </p:txBody>
      </p:sp>
      <p:sp>
        <p:nvSpPr>
          <p:cNvPr id="39939" name="Slide Number Placeholder 3">
            <a:extLst>
              <a:ext uri="{FF2B5EF4-FFF2-40B4-BE49-F238E27FC236}">
                <a16:creationId xmlns:a16="http://schemas.microsoft.com/office/drawing/2014/main" id="{D7C1D473-CA4C-4240-8542-75F0BE42668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600"/>
              </a:spcBef>
              <a:spcAft>
                <a:spcPts val="600"/>
              </a:spcAft>
              <a:buClr>
                <a:srgbClr val="A6A6A6"/>
              </a:buClr>
              <a:buSzPct val="150000"/>
              <a:buFont typeface="Wingdings" panose="05000000000000000000" pitchFamily="2" charset="2"/>
              <a:buChar char="§"/>
              <a:defRPr sz="2200" b="1">
                <a:solidFill>
                  <a:schemeClr val="bg1"/>
                </a:solidFill>
                <a:latin typeface="Arial" panose="020B0604020202020204" pitchFamily="34" charset="0"/>
                <a:cs typeface="Arial" panose="020B0604020202020204" pitchFamily="34" charset="0"/>
              </a:defRPr>
            </a:lvl1pPr>
            <a:lvl2pPr marL="742950" indent="-285750">
              <a:lnSpc>
                <a:spcPts val="2600"/>
              </a:lnSpc>
              <a:spcAft>
                <a:spcPts val="600"/>
              </a:spcAft>
              <a:buClr>
                <a:srgbClr val="A6A6A6"/>
              </a:buClr>
              <a:buChar char="–"/>
              <a:defRPr sz="2000">
                <a:solidFill>
                  <a:schemeClr val="bg1"/>
                </a:solidFill>
                <a:latin typeface="Arial" panose="020B0604020202020204" pitchFamily="34" charset="0"/>
                <a:cs typeface="Arial" panose="020B0604020202020204" pitchFamily="34" charset="0"/>
              </a:defRPr>
            </a:lvl2pPr>
            <a:lvl3pPr marL="1143000" indent="-228600">
              <a:lnSpc>
                <a:spcPts val="2100"/>
              </a:lnSpc>
              <a:spcAft>
                <a:spcPts val="400"/>
              </a:spcAft>
              <a:buClr>
                <a:srgbClr val="A6A6A6"/>
              </a:buClr>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rgbClr val="A6A6A6"/>
              </a:buClr>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rgbClr val="A6A6A6"/>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ClrTx/>
              <a:buSzTx/>
              <a:buFontTx/>
              <a:buNone/>
            </a:pPr>
            <a:fld id="{6F7E6969-59A1-4633-AA01-A5292F8C1D36}" type="slidenum">
              <a:rPr lang="en-CA" altLang="en-US" sz="1400" b="0" smtClean="0">
                <a:latin typeface="Abadi" panose="020B0604020104020204" pitchFamily="34" charset="0"/>
              </a:rPr>
              <a:pPr>
                <a:lnSpc>
                  <a:spcPct val="100000"/>
                </a:lnSpc>
                <a:spcBef>
                  <a:spcPct val="0"/>
                </a:spcBef>
                <a:spcAft>
                  <a:spcPct val="0"/>
                </a:spcAft>
                <a:buClrTx/>
                <a:buSzTx/>
                <a:buFontTx/>
                <a:buNone/>
              </a:pPr>
              <a:t>13</a:t>
            </a:fld>
            <a:endParaRPr lang="en-CA" altLang="en-US" sz="1400" b="0" dirty="0">
              <a:latin typeface="Abadi" panose="020B0604020104020204" pitchFamily="34" charset="0"/>
            </a:endParaRPr>
          </a:p>
        </p:txBody>
      </p:sp>
      <p:graphicFrame>
        <p:nvGraphicFramePr>
          <p:cNvPr id="5" name="Content Placeholder 4">
            <a:extLst>
              <a:ext uri="{FF2B5EF4-FFF2-40B4-BE49-F238E27FC236}">
                <a16:creationId xmlns:a16="http://schemas.microsoft.com/office/drawing/2014/main" id="{FFAC20BF-2CE5-4C5E-A7D1-675ABEC33B7F}"/>
              </a:ext>
            </a:extLst>
          </p:cNvPr>
          <p:cNvGraphicFramePr>
            <a:graphicFrameLocks noGrp="1"/>
          </p:cNvGraphicFramePr>
          <p:nvPr>
            <p:ph idx="1"/>
          </p:nvPr>
        </p:nvGraphicFramePr>
        <p:xfrm>
          <a:off x="0" y="1295400"/>
          <a:ext cx="9144000" cy="4114799"/>
        </p:xfrm>
        <a:graphic>
          <a:graphicData uri="http://schemas.openxmlformats.org/drawingml/2006/table">
            <a:tbl>
              <a:tblPr firstRow="1" firstCol="1" lastRow="1" lastCol="1" bandRow="1" bandCol="1">
                <a:tableStyleId>{5C22544A-7EE6-4342-B048-85BDC9FD1C3A}</a:tableStyleId>
              </a:tblPr>
              <a:tblGrid>
                <a:gridCol w="2590800">
                  <a:extLst>
                    <a:ext uri="{9D8B030D-6E8A-4147-A177-3AD203B41FA5}">
                      <a16:colId xmlns:a16="http://schemas.microsoft.com/office/drawing/2014/main" val="1455854113"/>
                    </a:ext>
                  </a:extLst>
                </a:gridCol>
                <a:gridCol w="1371600">
                  <a:extLst>
                    <a:ext uri="{9D8B030D-6E8A-4147-A177-3AD203B41FA5}">
                      <a16:colId xmlns:a16="http://schemas.microsoft.com/office/drawing/2014/main" val="2276692408"/>
                    </a:ext>
                  </a:extLst>
                </a:gridCol>
                <a:gridCol w="1066800">
                  <a:extLst>
                    <a:ext uri="{9D8B030D-6E8A-4147-A177-3AD203B41FA5}">
                      <a16:colId xmlns:a16="http://schemas.microsoft.com/office/drawing/2014/main" val="1694275519"/>
                    </a:ext>
                  </a:extLst>
                </a:gridCol>
                <a:gridCol w="914400">
                  <a:extLst>
                    <a:ext uri="{9D8B030D-6E8A-4147-A177-3AD203B41FA5}">
                      <a16:colId xmlns:a16="http://schemas.microsoft.com/office/drawing/2014/main" val="2611982306"/>
                    </a:ext>
                  </a:extLst>
                </a:gridCol>
                <a:gridCol w="1219200">
                  <a:extLst>
                    <a:ext uri="{9D8B030D-6E8A-4147-A177-3AD203B41FA5}">
                      <a16:colId xmlns:a16="http://schemas.microsoft.com/office/drawing/2014/main" val="3975694031"/>
                    </a:ext>
                  </a:extLst>
                </a:gridCol>
                <a:gridCol w="609600">
                  <a:extLst>
                    <a:ext uri="{9D8B030D-6E8A-4147-A177-3AD203B41FA5}">
                      <a16:colId xmlns:a16="http://schemas.microsoft.com/office/drawing/2014/main" val="865428534"/>
                    </a:ext>
                  </a:extLst>
                </a:gridCol>
                <a:gridCol w="1371600">
                  <a:extLst>
                    <a:ext uri="{9D8B030D-6E8A-4147-A177-3AD203B41FA5}">
                      <a16:colId xmlns:a16="http://schemas.microsoft.com/office/drawing/2014/main" val="901676472"/>
                    </a:ext>
                  </a:extLst>
                </a:gridCol>
              </a:tblGrid>
              <a:tr h="1142285">
                <a:tc>
                  <a:txBody>
                    <a:bodyPr/>
                    <a:lstStyle/>
                    <a:p>
                      <a:pPr algn="ctr">
                        <a:spcAft>
                          <a:spcPts val="0"/>
                        </a:spcAft>
                      </a:pPr>
                      <a:r>
                        <a:rPr lang="en-US" sz="2000" dirty="0">
                          <a:effectLst/>
                          <a:latin typeface="Abadi" panose="020B0604020104020204" pitchFamily="34" charset="0"/>
                        </a:rPr>
                        <a:t>Evaluation Group</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Odds Ratio</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solidFill>
                            <a:schemeClr val="accent6">
                              <a:lumMod val="75000"/>
                            </a:schemeClr>
                          </a:solidFill>
                          <a:effectLst/>
                          <a:latin typeface="Abadi" panose="020B0604020104020204" pitchFamily="34" charset="0"/>
                        </a:rPr>
                        <a:t>Change*</a:t>
                      </a:r>
                      <a:endParaRPr lang="en-CA" sz="1800" dirty="0">
                        <a:solidFill>
                          <a:schemeClr val="accent6">
                            <a:lumMod val="75000"/>
                          </a:schemeClr>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Change LL</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Change UL</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T-Stat</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Statistically Significant</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extLst>
                  <a:ext uri="{0D108BD9-81ED-4DB2-BD59-A6C34878D82A}">
                    <a16:rowId xmlns:a16="http://schemas.microsoft.com/office/drawing/2014/main" val="1428760991"/>
                  </a:ext>
                </a:extLst>
              </a:tr>
              <a:tr h="629084">
                <a:tc>
                  <a:txBody>
                    <a:bodyPr/>
                    <a:lstStyle/>
                    <a:p>
                      <a:pPr algn="ctr">
                        <a:spcAft>
                          <a:spcPts val="0"/>
                        </a:spcAft>
                      </a:pPr>
                      <a:r>
                        <a:rPr lang="en-US" sz="2000" dirty="0">
                          <a:effectLst/>
                          <a:latin typeface="Abadi" panose="020B0604020104020204" pitchFamily="34" charset="0"/>
                        </a:rPr>
                        <a:t>All Speed Limit Increase Segments</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1.025 </a:t>
                      </a:r>
                    </a:p>
                    <a:p>
                      <a:pPr algn="ctr">
                        <a:spcAft>
                          <a:spcPts val="0"/>
                        </a:spcAft>
                      </a:pPr>
                      <a:r>
                        <a:rPr lang="en-US" sz="1800" dirty="0">
                          <a:effectLst/>
                        </a:rPr>
                        <a:t>± 0.046</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solidFill>
                            <a:schemeClr val="accent6">
                              <a:lumMod val="75000"/>
                            </a:schemeClr>
                          </a:solidFill>
                          <a:effectLst/>
                          <a:latin typeface="Abadi" panose="020B0604020104020204" pitchFamily="34" charset="0"/>
                        </a:rPr>
                        <a:t>2.5%</a:t>
                      </a:r>
                      <a:endParaRPr lang="en-CA" sz="1800" dirty="0">
                        <a:solidFill>
                          <a:schemeClr val="accent6">
                            <a:lumMod val="75000"/>
                          </a:schemeClr>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-2.1%</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7.1%</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0.54</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No</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extLst>
                  <a:ext uri="{0D108BD9-81ED-4DB2-BD59-A6C34878D82A}">
                    <a16:rowId xmlns:a16="http://schemas.microsoft.com/office/drawing/2014/main" val="189025386"/>
                  </a:ext>
                </a:extLst>
              </a:tr>
              <a:tr h="739450">
                <a:tc>
                  <a:txBody>
                    <a:bodyPr/>
                    <a:lstStyle/>
                    <a:p>
                      <a:pPr algn="ctr">
                        <a:spcAft>
                          <a:spcPts val="0"/>
                        </a:spcAft>
                      </a:pPr>
                      <a:r>
                        <a:rPr lang="en-US" sz="2000" dirty="0">
                          <a:effectLst/>
                          <a:latin typeface="Abadi" panose="020B0604020104020204" pitchFamily="34" charset="0"/>
                        </a:rPr>
                        <a:t>VSLS Segments</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0.921 </a:t>
                      </a:r>
                    </a:p>
                    <a:p>
                      <a:pPr algn="ctr">
                        <a:spcAft>
                          <a:spcPts val="0"/>
                        </a:spcAft>
                      </a:pPr>
                      <a:r>
                        <a:rPr lang="en-US" sz="1800" dirty="0">
                          <a:effectLst/>
                        </a:rPr>
                        <a:t>± 0.111</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solidFill>
                            <a:schemeClr val="accent6">
                              <a:lumMod val="75000"/>
                            </a:schemeClr>
                          </a:solidFill>
                          <a:effectLst/>
                          <a:latin typeface="Abadi" panose="020B0604020104020204" pitchFamily="34" charset="0"/>
                        </a:rPr>
                        <a:t>-7.9%</a:t>
                      </a:r>
                      <a:endParaRPr lang="en-CA" sz="1800" dirty="0">
                        <a:solidFill>
                          <a:schemeClr val="accent6">
                            <a:lumMod val="75000"/>
                          </a:schemeClr>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-19.0%</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3.1%</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0.72</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No</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extLst>
                  <a:ext uri="{0D108BD9-81ED-4DB2-BD59-A6C34878D82A}">
                    <a16:rowId xmlns:a16="http://schemas.microsoft.com/office/drawing/2014/main" val="2890673132"/>
                  </a:ext>
                </a:extLst>
              </a:tr>
              <a:tr h="724734">
                <a:tc>
                  <a:txBody>
                    <a:bodyPr/>
                    <a:lstStyle/>
                    <a:p>
                      <a:pPr algn="ctr">
                        <a:spcAft>
                          <a:spcPts val="0"/>
                        </a:spcAft>
                      </a:pPr>
                      <a:r>
                        <a:rPr lang="en-US" sz="2000" dirty="0">
                          <a:effectLst/>
                          <a:latin typeface="Abadi" panose="020B0604020104020204" pitchFamily="34" charset="0"/>
                        </a:rPr>
                        <a:t>Reverted Speed Segments</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1.035 </a:t>
                      </a:r>
                    </a:p>
                    <a:p>
                      <a:pPr algn="ctr">
                        <a:spcAft>
                          <a:spcPts val="0"/>
                        </a:spcAft>
                      </a:pPr>
                      <a:r>
                        <a:rPr lang="en-US" sz="1800" dirty="0">
                          <a:effectLst/>
                        </a:rPr>
                        <a:t>± 0.285</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solidFill>
                            <a:schemeClr val="accent6">
                              <a:lumMod val="75000"/>
                            </a:schemeClr>
                          </a:solidFill>
                          <a:effectLst/>
                          <a:latin typeface="Abadi" panose="020B0604020104020204" pitchFamily="34" charset="0"/>
                        </a:rPr>
                        <a:t>3.5%</a:t>
                      </a:r>
                      <a:endParaRPr lang="en-CA" sz="1800" dirty="0">
                        <a:solidFill>
                          <a:schemeClr val="accent6">
                            <a:lumMod val="75000"/>
                          </a:schemeClr>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-25.0%</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32.0%</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0.12</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No</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extLst>
                  <a:ext uri="{0D108BD9-81ED-4DB2-BD59-A6C34878D82A}">
                    <a16:rowId xmlns:a16="http://schemas.microsoft.com/office/drawing/2014/main" val="3188719850"/>
                  </a:ext>
                </a:extLst>
              </a:tr>
              <a:tr h="879246">
                <a:tc>
                  <a:txBody>
                    <a:bodyPr/>
                    <a:lstStyle/>
                    <a:p>
                      <a:pPr algn="ctr">
                        <a:spcAft>
                          <a:spcPts val="0"/>
                        </a:spcAft>
                      </a:pPr>
                      <a:r>
                        <a:rPr lang="en-US" sz="2000" dirty="0">
                          <a:effectLst/>
                          <a:latin typeface="Abadi" panose="020B0604020104020204" pitchFamily="34" charset="0"/>
                        </a:rPr>
                        <a:t>Segments with Only Speed Limit Change</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1.039 </a:t>
                      </a:r>
                    </a:p>
                    <a:p>
                      <a:pPr algn="ctr">
                        <a:spcAft>
                          <a:spcPts val="0"/>
                        </a:spcAft>
                      </a:pPr>
                      <a:r>
                        <a:rPr lang="en-US" sz="1800" dirty="0">
                          <a:effectLst/>
                        </a:rPr>
                        <a:t>± 0.052</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solidFill>
                            <a:schemeClr val="accent6">
                              <a:lumMod val="75000"/>
                            </a:schemeClr>
                          </a:solidFill>
                          <a:effectLst/>
                          <a:latin typeface="Abadi" panose="020B0604020104020204" pitchFamily="34" charset="0"/>
                        </a:rPr>
                        <a:t>3.9%</a:t>
                      </a:r>
                      <a:endParaRPr lang="en-CA" sz="1800" dirty="0">
                        <a:solidFill>
                          <a:schemeClr val="accent6">
                            <a:lumMod val="75000"/>
                          </a:schemeClr>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-1.2%</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9.1%</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0.76</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No</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extLst>
                  <a:ext uri="{0D108BD9-81ED-4DB2-BD59-A6C34878D82A}">
                    <a16:rowId xmlns:a16="http://schemas.microsoft.com/office/drawing/2014/main" val="413524976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6F1B1DD-0191-41F5-9E84-153EE54CD260}"/>
              </a:ext>
            </a:extLst>
          </p:cNvPr>
          <p:cNvSpPr>
            <a:spLocks noGrp="1" noChangeArrowheads="1"/>
          </p:cNvSpPr>
          <p:nvPr>
            <p:ph type="title"/>
          </p:nvPr>
        </p:nvSpPr>
        <p:spPr>
          <a:xfrm>
            <a:off x="76200" y="228600"/>
            <a:ext cx="8867775" cy="1066800"/>
          </a:xfrm>
        </p:spPr>
        <p:txBody>
          <a:bodyPr/>
          <a:lstStyle/>
          <a:p>
            <a:pPr>
              <a:defRPr/>
            </a:pPr>
            <a:r>
              <a:rPr lang="en-US" dirty="0">
                <a:latin typeface="Abadi" panose="020B0604020104020204" pitchFamily="34" charset="0"/>
              </a:rPr>
              <a:t>Change from the before to the after period Serious collisions - Non-winter months</a:t>
            </a:r>
            <a:endParaRPr lang="en-CA" altLang="en-US" dirty="0">
              <a:latin typeface="Abadi" panose="020B0604020104020204" pitchFamily="34" charset="0"/>
            </a:endParaRPr>
          </a:p>
        </p:txBody>
      </p:sp>
      <p:sp>
        <p:nvSpPr>
          <p:cNvPr id="41987" name="Slide Number Placeholder 3">
            <a:extLst>
              <a:ext uri="{FF2B5EF4-FFF2-40B4-BE49-F238E27FC236}">
                <a16:creationId xmlns:a16="http://schemas.microsoft.com/office/drawing/2014/main" id="{18784E3F-2B19-4673-853D-6FAD36F0C00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600"/>
              </a:spcBef>
              <a:spcAft>
                <a:spcPts val="600"/>
              </a:spcAft>
              <a:buClr>
                <a:srgbClr val="A6A6A6"/>
              </a:buClr>
              <a:buSzPct val="150000"/>
              <a:buFont typeface="Wingdings" panose="05000000000000000000" pitchFamily="2" charset="2"/>
              <a:buChar char="§"/>
              <a:defRPr sz="2200" b="1">
                <a:solidFill>
                  <a:schemeClr val="bg1"/>
                </a:solidFill>
                <a:latin typeface="Arial" panose="020B0604020202020204" pitchFamily="34" charset="0"/>
                <a:cs typeface="Arial" panose="020B0604020202020204" pitchFamily="34" charset="0"/>
              </a:defRPr>
            </a:lvl1pPr>
            <a:lvl2pPr marL="742950" indent="-285750">
              <a:lnSpc>
                <a:spcPts val="2600"/>
              </a:lnSpc>
              <a:spcAft>
                <a:spcPts val="600"/>
              </a:spcAft>
              <a:buClr>
                <a:srgbClr val="A6A6A6"/>
              </a:buClr>
              <a:buChar char="–"/>
              <a:defRPr sz="2000">
                <a:solidFill>
                  <a:schemeClr val="bg1"/>
                </a:solidFill>
                <a:latin typeface="Arial" panose="020B0604020202020204" pitchFamily="34" charset="0"/>
                <a:cs typeface="Arial" panose="020B0604020202020204" pitchFamily="34" charset="0"/>
              </a:defRPr>
            </a:lvl2pPr>
            <a:lvl3pPr marL="1143000" indent="-228600">
              <a:lnSpc>
                <a:spcPts val="2100"/>
              </a:lnSpc>
              <a:spcAft>
                <a:spcPts val="400"/>
              </a:spcAft>
              <a:buClr>
                <a:srgbClr val="A6A6A6"/>
              </a:buClr>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rgbClr val="A6A6A6"/>
              </a:buClr>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rgbClr val="A6A6A6"/>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ClrTx/>
              <a:buSzTx/>
              <a:buFontTx/>
              <a:buNone/>
            </a:pPr>
            <a:fld id="{7303AC75-EA2A-476A-B3A7-99E45EEA95C4}" type="slidenum">
              <a:rPr lang="en-CA" altLang="en-US" sz="1400" b="0" smtClean="0">
                <a:latin typeface="Abadi" panose="020B0604020104020204" pitchFamily="34" charset="0"/>
              </a:rPr>
              <a:pPr>
                <a:lnSpc>
                  <a:spcPct val="100000"/>
                </a:lnSpc>
                <a:spcBef>
                  <a:spcPct val="0"/>
                </a:spcBef>
                <a:spcAft>
                  <a:spcPct val="0"/>
                </a:spcAft>
                <a:buClrTx/>
                <a:buSzTx/>
                <a:buFontTx/>
                <a:buNone/>
              </a:pPr>
              <a:t>14</a:t>
            </a:fld>
            <a:endParaRPr lang="en-CA" altLang="en-US" sz="1400" b="0" dirty="0">
              <a:latin typeface="Abadi" panose="020B0604020104020204" pitchFamily="34" charset="0"/>
            </a:endParaRPr>
          </a:p>
        </p:txBody>
      </p:sp>
      <p:graphicFrame>
        <p:nvGraphicFramePr>
          <p:cNvPr id="4" name="Content Placeholder 3">
            <a:extLst>
              <a:ext uri="{FF2B5EF4-FFF2-40B4-BE49-F238E27FC236}">
                <a16:creationId xmlns:a16="http://schemas.microsoft.com/office/drawing/2014/main" id="{E5D26C8F-F0D0-4635-88C2-FF60EC4DCF80}"/>
              </a:ext>
            </a:extLst>
          </p:cNvPr>
          <p:cNvGraphicFramePr>
            <a:graphicFrameLocks noGrp="1"/>
          </p:cNvGraphicFramePr>
          <p:nvPr>
            <p:ph idx="1"/>
          </p:nvPr>
        </p:nvGraphicFramePr>
        <p:xfrm>
          <a:off x="0" y="1295400"/>
          <a:ext cx="9143999" cy="4114799"/>
        </p:xfrm>
        <a:graphic>
          <a:graphicData uri="http://schemas.openxmlformats.org/drawingml/2006/table">
            <a:tbl>
              <a:tblPr firstRow="1" firstCol="1" lastRow="1" lastCol="1" bandRow="1" bandCol="1">
                <a:tableStyleId>{5C22544A-7EE6-4342-B048-85BDC9FD1C3A}</a:tableStyleId>
              </a:tblPr>
              <a:tblGrid>
                <a:gridCol w="2743201">
                  <a:extLst>
                    <a:ext uri="{9D8B030D-6E8A-4147-A177-3AD203B41FA5}">
                      <a16:colId xmlns:a16="http://schemas.microsoft.com/office/drawing/2014/main" val="3947602688"/>
                    </a:ext>
                  </a:extLst>
                </a:gridCol>
                <a:gridCol w="914400">
                  <a:extLst>
                    <a:ext uri="{9D8B030D-6E8A-4147-A177-3AD203B41FA5}">
                      <a16:colId xmlns:a16="http://schemas.microsoft.com/office/drawing/2014/main" val="4200358246"/>
                    </a:ext>
                  </a:extLst>
                </a:gridCol>
                <a:gridCol w="1066800">
                  <a:extLst>
                    <a:ext uri="{9D8B030D-6E8A-4147-A177-3AD203B41FA5}">
                      <a16:colId xmlns:a16="http://schemas.microsoft.com/office/drawing/2014/main" val="1728634903"/>
                    </a:ext>
                  </a:extLst>
                </a:gridCol>
                <a:gridCol w="1066800">
                  <a:extLst>
                    <a:ext uri="{9D8B030D-6E8A-4147-A177-3AD203B41FA5}">
                      <a16:colId xmlns:a16="http://schemas.microsoft.com/office/drawing/2014/main" val="93268507"/>
                    </a:ext>
                  </a:extLst>
                </a:gridCol>
                <a:gridCol w="990600">
                  <a:extLst>
                    <a:ext uri="{9D8B030D-6E8A-4147-A177-3AD203B41FA5}">
                      <a16:colId xmlns:a16="http://schemas.microsoft.com/office/drawing/2014/main" val="3401015184"/>
                    </a:ext>
                  </a:extLst>
                </a:gridCol>
                <a:gridCol w="914400">
                  <a:extLst>
                    <a:ext uri="{9D8B030D-6E8A-4147-A177-3AD203B41FA5}">
                      <a16:colId xmlns:a16="http://schemas.microsoft.com/office/drawing/2014/main" val="1321139035"/>
                    </a:ext>
                  </a:extLst>
                </a:gridCol>
                <a:gridCol w="1447798">
                  <a:extLst>
                    <a:ext uri="{9D8B030D-6E8A-4147-A177-3AD203B41FA5}">
                      <a16:colId xmlns:a16="http://schemas.microsoft.com/office/drawing/2014/main" val="2700935094"/>
                    </a:ext>
                  </a:extLst>
                </a:gridCol>
              </a:tblGrid>
              <a:tr h="1142285">
                <a:tc>
                  <a:txBody>
                    <a:bodyPr/>
                    <a:lstStyle/>
                    <a:p>
                      <a:pPr algn="ctr">
                        <a:spcAft>
                          <a:spcPts val="0"/>
                        </a:spcAft>
                      </a:pPr>
                      <a:r>
                        <a:rPr lang="en-US" sz="2000" dirty="0">
                          <a:effectLst/>
                          <a:latin typeface="Abadi" panose="020B0604020104020204" pitchFamily="34" charset="0"/>
                        </a:rPr>
                        <a:t>Evaluation Group</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Odds Ratio</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solidFill>
                            <a:schemeClr val="accent6">
                              <a:lumMod val="75000"/>
                            </a:schemeClr>
                          </a:solidFill>
                          <a:effectLst/>
                          <a:latin typeface="Abadi" panose="020B0604020104020204" pitchFamily="34" charset="0"/>
                        </a:rPr>
                        <a:t>Change*</a:t>
                      </a:r>
                      <a:endParaRPr lang="en-CA" sz="1800" dirty="0">
                        <a:solidFill>
                          <a:schemeClr val="accent6">
                            <a:lumMod val="75000"/>
                          </a:schemeClr>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Change LL</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Change UL</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T-Stat</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Statistically Significant</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extLst>
                  <a:ext uri="{0D108BD9-81ED-4DB2-BD59-A6C34878D82A}">
                    <a16:rowId xmlns:a16="http://schemas.microsoft.com/office/drawing/2014/main" val="3634653496"/>
                  </a:ext>
                </a:extLst>
              </a:tr>
              <a:tr h="629084">
                <a:tc>
                  <a:txBody>
                    <a:bodyPr/>
                    <a:lstStyle/>
                    <a:p>
                      <a:pPr algn="ctr">
                        <a:spcAft>
                          <a:spcPts val="0"/>
                        </a:spcAft>
                      </a:pPr>
                      <a:r>
                        <a:rPr lang="en-US" sz="2000" dirty="0">
                          <a:effectLst/>
                          <a:latin typeface="Abadi" panose="020B0604020104020204" pitchFamily="34" charset="0"/>
                        </a:rPr>
                        <a:t>All Speed Limit Increase Segments</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1.170 </a:t>
                      </a:r>
                    </a:p>
                    <a:p>
                      <a:pPr algn="ctr">
                        <a:spcAft>
                          <a:spcPts val="0"/>
                        </a:spcAft>
                      </a:pPr>
                      <a:r>
                        <a:rPr lang="en-US" sz="1800" dirty="0">
                          <a:effectLst/>
                        </a:rPr>
                        <a:t>± 0.049</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solidFill>
                            <a:schemeClr val="accent6">
                              <a:lumMod val="75000"/>
                            </a:schemeClr>
                          </a:solidFill>
                          <a:effectLst/>
                          <a:latin typeface="Abadi" panose="020B0604020104020204" pitchFamily="34" charset="0"/>
                        </a:rPr>
                        <a:t>17.0%</a:t>
                      </a:r>
                      <a:endParaRPr lang="en-CA" sz="1800" dirty="0">
                        <a:solidFill>
                          <a:schemeClr val="accent6">
                            <a:lumMod val="75000"/>
                          </a:schemeClr>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12.0%</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21.9%</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3.44</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Yes</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extLst>
                  <a:ext uri="{0D108BD9-81ED-4DB2-BD59-A6C34878D82A}">
                    <a16:rowId xmlns:a16="http://schemas.microsoft.com/office/drawing/2014/main" val="1356080152"/>
                  </a:ext>
                </a:extLst>
              </a:tr>
              <a:tr h="739450">
                <a:tc>
                  <a:txBody>
                    <a:bodyPr/>
                    <a:lstStyle/>
                    <a:p>
                      <a:pPr algn="ctr">
                        <a:spcAft>
                          <a:spcPts val="0"/>
                        </a:spcAft>
                      </a:pPr>
                      <a:r>
                        <a:rPr lang="en-US" sz="2000" dirty="0">
                          <a:effectLst/>
                          <a:latin typeface="Abadi" panose="020B0604020104020204" pitchFamily="34" charset="0"/>
                        </a:rPr>
                        <a:t>VSLS Segments</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0.945 </a:t>
                      </a:r>
                    </a:p>
                    <a:p>
                      <a:pPr algn="ctr">
                        <a:spcAft>
                          <a:spcPts val="0"/>
                        </a:spcAft>
                      </a:pPr>
                      <a:r>
                        <a:rPr lang="en-US" sz="1800" dirty="0">
                          <a:effectLst/>
                        </a:rPr>
                        <a:t>± 0.121</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solidFill>
                            <a:schemeClr val="accent6">
                              <a:lumMod val="75000"/>
                            </a:schemeClr>
                          </a:solidFill>
                          <a:effectLst/>
                          <a:latin typeface="Abadi" panose="020B0604020104020204" pitchFamily="34" charset="0"/>
                        </a:rPr>
                        <a:t>-5.5%</a:t>
                      </a:r>
                      <a:endParaRPr lang="en-CA" sz="1800" dirty="0">
                        <a:solidFill>
                          <a:schemeClr val="accent6">
                            <a:lumMod val="75000"/>
                          </a:schemeClr>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-17.6%</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6.6%</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0.45</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No</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extLst>
                  <a:ext uri="{0D108BD9-81ED-4DB2-BD59-A6C34878D82A}">
                    <a16:rowId xmlns:a16="http://schemas.microsoft.com/office/drawing/2014/main" val="1474747584"/>
                  </a:ext>
                </a:extLst>
              </a:tr>
              <a:tr h="724734">
                <a:tc>
                  <a:txBody>
                    <a:bodyPr/>
                    <a:lstStyle/>
                    <a:p>
                      <a:pPr algn="ctr">
                        <a:spcAft>
                          <a:spcPts val="0"/>
                        </a:spcAft>
                      </a:pPr>
                      <a:r>
                        <a:rPr lang="en-US" sz="2000" dirty="0">
                          <a:effectLst/>
                          <a:latin typeface="Abadi" panose="020B0604020104020204" pitchFamily="34" charset="0"/>
                        </a:rPr>
                        <a:t>Reverted Speed Segments</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1.727 </a:t>
                      </a:r>
                    </a:p>
                    <a:p>
                      <a:pPr algn="ctr">
                        <a:spcAft>
                          <a:spcPts val="0"/>
                        </a:spcAft>
                      </a:pPr>
                      <a:r>
                        <a:rPr lang="en-US" sz="1800" dirty="0">
                          <a:effectLst/>
                        </a:rPr>
                        <a:t>± 0.446</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solidFill>
                            <a:schemeClr val="accent6">
                              <a:lumMod val="75000"/>
                            </a:schemeClr>
                          </a:solidFill>
                          <a:effectLst/>
                          <a:latin typeface="Abadi" panose="020B0604020104020204" pitchFamily="34" charset="0"/>
                        </a:rPr>
                        <a:t>72.7%</a:t>
                      </a:r>
                      <a:endParaRPr lang="en-CA" sz="1800" dirty="0">
                        <a:solidFill>
                          <a:schemeClr val="accent6">
                            <a:lumMod val="75000"/>
                          </a:schemeClr>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28.2%</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117.3%</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1.63</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No</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extLst>
                  <a:ext uri="{0D108BD9-81ED-4DB2-BD59-A6C34878D82A}">
                    <a16:rowId xmlns:a16="http://schemas.microsoft.com/office/drawing/2014/main" val="3186611787"/>
                  </a:ext>
                </a:extLst>
              </a:tr>
              <a:tr h="879246">
                <a:tc>
                  <a:txBody>
                    <a:bodyPr/>
                    <a:lstStyle/>
                    <a:p>
                      <a:pPr algn="ctr">
                        <a:spcAft>
                          <a:spcPts val="0"/>
                        </a:spcAft>
                      </a:pPr>
                      <a:r>
                        <a:rPr lang="en-US" sz="2000" dirty="0">
                          <a:effectLst/>
                          <a:latin typeface="Abadi" panose="020B0604020104020204" pitchFamily="34" charset="0"/>
                        </a:rPr>
                        <a:t>Segments with Only Speed Limit Change</a:t>
                      </a:r>
                      <a:endParaRPr lang="en-CA" sz="20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1.182 </a:t>
                      </a:r>
                    </a:p>
                    <a:p>
                      <a:pPr algn="ctr">
                        <a:spcAft>
                          <a:spcPts val="0"/>
                        </a:spcAft>
                      </a:pPr>
                      <a:r>
                        <a:rPr lang="en-US" sz="1800" dirty="0">
                          <a:effectLst/>
                        </a:rPr>
                        <a:t>± 0.054</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solidFill>
                            <a:schemeClr val="accent6">
                              <a:lumMod val="75000"/>
                            </a:schemeClr>
                          </a:solidFill>
                          <a:effectLst/>
                          <a:latin typeface="Abadi" panose="020B0604020104020204" pitchFamily="34" charset="0"/>
                        </a:rPr>
                        <a:t>18.2%</a:t>
                      </a:r>
                      <a:endParaRPr lang="en-CA" sz="1800" dirty="0">
                        <a:solidFill>
                          <a:schemeClr val="accent6">
                            <a:lumMod val="75000"/>
                          </a:schemeClr>
                        </a:solidFill>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12.8%</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23.6%</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3.39</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tc>
                  <a:txBody>
                    <a:bodyPr/>
                    <a:lstStyle/>
                    <a:p>
                      <a:pPr algn="ctr">
                        <a:spcAft>
                          <a:spcPts val="0"/>
                        </a:spcAft>
                      </a:pPr>
                      <a:r>
                        <a:rPr lang="en-US" sz="1800" dirty="0">
                          <a:effectLst/>
                          <a:latin typeface="Abadi" panose="020B0604020104020204" pitchFamily="34" charset="0"/>
                        </a:rPr>
                        <a:t>Yes</a:t>
                      </a:r>
                      <a:endParaRPr lang="en-CA" sz="1800" dirty="0">
                        <a:effectLst/>
                        <a:latin typeface="Garamond" panose="02020404030301010803" pitchFamily="18" charset="0"/>
                        <a:ea typeface="Garamond" panose="02020404030301010803" pitchFamily="18" charset="0"/>
                        <a:cs typeface="Garamond" panose="02020404030301010803" pitchFamily="18" charset="0"/>
                      </a:endParaRPr>
                    </a:p>
                  </a:txBody>
                  <a:tcPr marL="0" marR="0" marT="0" marB="0" anchor="ctr"/>
                </a:tc>
                <a:extLst>
                  <a:ext uri="{0D108BD9-81ED-4DB2-BD59-A6C34878D82A}">
                    <a16:rowId xmlns:a16="http://schemas.microsoft.com/office/drawing/2014/main" val="176962142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6F1B1DD-0191-41F5-9E84-153EE54CD260}"/>
              </a:ext>
            </a:extLst>
          </p:cNvPr>
          <p:cNvSpPr>
            <a:spLocks noGrp="1" noChangeArrowheads="1"/>
          </p:cNvSpPr>
          <p:nvPr>
            <p:ph type="title"/>
          </p:nvPr>
        </p:nvSpPr>
        <p:spPr>
          <a:xfrm>
            <a:off x="76200" y="228600"/>
            <a:ext cx="8867775" cy="1066800"/>
          </a:xfrm>
        </p:spPr>
        <p:txBody>
          <a:bodyPr/>
          <a:lstStyle/>
          <a:p>
            <a:pPr>
              <a:defRPr/>
            </a:pPr>
            <a:r>
              <a:rPr lang="en-CA" altLang="en-US" dirty="0">
                <a:latin typeface="Abadi" panose="020B0604020104020204" pitchFamily="34" charset="0"/>
              </a:rPr>
              <a:t>Summary and Conclusion</a:t>
            </a:r>
          </a:p>
        </p:txBody>
      </p:sp>
      <p:sp>
        <p:nvSpPr>
          <p:cNvPr id="26627" name="Content Placeholder 1">
            <a:extLst>
              <a:ext uri="{FF2B5EF4-FFF2-40B4-BE49-F238E27FC236}">
                <a16:creationId xmlns:a16="http://schemas.microsoft.com/office/drawing/2014/main" id="{421FCA23-A351-44B0-8BDA-EC7FEDB09990}"/>
              </a:ext>
            </a:extLst>
          </p:cNvPr>
          <p:cNvSpPr>
            <a:spLocks noGrp="1"/>
          </p:cNvSpPr>
          <p:nvPr>
            <p:ph idx="1"/>
          </p:nvPr>
        </p:nvSpPr>
        <p:spPr>
          <a:xfrm>
            <a:off x="0" y="1600200"/>
            <a:ext cx="8867775" cy="3657600"/>
          </a:xfrm>
        </p:spPr>
        <p:txBody>
          <a:bodyPr/>
          <a:lstStyle/>
          <a:p>
            <a:pPr>
              <a:defRPr/>
            </a:pPr>
            <a:r>
              <a:rPr lang="en-US" sz="2800" dirty="0"/>
              <a:t>9.8 % increase - All locations</a:t>
            </a:r>
          </a:p>
          <a:p>
            <a:pPr>
              <a:defRPr/>
            </a:pPr>
            <a:endParaRPr lang="en-CA" sz="2800" dirty="0"/>
          </a:p>
          <a:p>
            <a:pPr>
              <a:defRPr/>
            </a:pPr>
            <a:r>
              <a:rPr lang="en-US" sz="2800" dirty="0"/>
              <a:t>11.2% increase – No VSLS and speed reverted locations</a:t>
            </a:r>
          </a:p>
          <a:p>
            <a:pPr>
              <a:defRPr/>
            </a:pPr>
            <a:endParaRPr lang="en-CA" sz="2800" dirty="0"/>
          </a:p>
          <a:p>
            <a:pPr>
              <a:defRPr/>
            </a:pPr>
            <a:r>
              <a:rPr lang="en-US" sz="2800" dirty="0"/>
              <a:t>6.7% decrease – VSLS locations</a:t>
            </a:r>
          </a:p>
          <a:p>
            <a:pPr>
              <a:defRPr/>
            </a:pPr>
            <a:endParaRPr lang="en-US" sz="2800" dirty="0"/>
          </a:p>
          <a:p>
            <a:pPr>
              <a:defRPr/>
            </a:pPr>
            <a:r>
              <a:rPr lang="en-US" sz="2800" dirty="0"/>
              <a:t>Winter season collisions minor &amp; insignificant</a:t>
            </a:r>
            <a:endParaRPr lang="en-CA" sz="2800" dirty="0"/>
          </a:p>
        </p:txBody>
      </p:sp>
      <p:sp>
        <p:nvSpPr>
          <p:cNvPr id="44036" name="Slide Number Placeholder 3">
            <a:extLst>
              <a:ext uri="{FF2B5EF4-FFF2-40B4-BE49-F238E27FC236}">
                <a16:creationId xmlns:a16="http://schemas.microsoft.com/office/drawing/2014/main" id="{D5FC1D57-DECB-4159-AF59-91C8FEC17D9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600"/>
              </a:spcBef>
              <a:spcAft>
                <a:spcPts val="600"/>
              </a:spcAft>
              <a:buClr>
                <a:srgbClr val="A6A6A6"/>
              </a:buClr>
              <a:buSzPct val="150000"/>
              <a:buFont typeface="Wingdings" panose="05000000000000000000" pitchFamily="2" charset="2"/>
              <a:buChar char="§"/>
              <a:defRPr sz="2200" b="1">
                <a:solidFill>
                  <a:schemeClr val="bg1"/>
                </a:solidFill>
                <a:latin typeface="Arial" panose="020B0604020202020204" pitchFamily="34" charset="0"/>
                <a:cs typeface="Arial" panose="020B0604020202020204" pitchFamily="34" charset="0"/>
              </a:defRPr>
            </a:lvl1pPr>
            <a:lvl2pPr marL="742950" indent="-285750">
              <a:lnSpc>
                <a:spcPts val="2600"/>
              </a:lnSpc>
              <a:spcAft>
                <a:spcPts val="600"/>
              </a:spcAft>
              <a:buClr>
                <a:srgbClr val="A6A6A6"/>
              </a:buClr>
              <a:buChar char="–"/>
              <a:defRPr sz="2000">
                <a:solidFill>
                  <a:schemeClr val="bg1"/>
                </a:solidFill>
                <a:latin typeface="Arial" panose="020B0604020202020204" pitchFamily="34" charset="0"/>
                <a:cs typeface="Arial" panose="020B0604020202020204" pitchFamily="34" charset="0"/>
              </a:defRPr>
            </a:lvl2pPr>
            <a:lvl3pPr marL="1143000" indent="-228600">
              <a:lnSpc>
                <a:spcPts val="2100"/>
              </a:lnSpc>
              <a:spcAft>
                <a:spcPts val="400"/>
              </a:spcAft>
              <a:buClr>
                <a:srgbClr val="A6A6A6"/>
              </a:buClr>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rgbClr val="A6A6A6"/>
              </a:buClr>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rgbClr val="A6A6A6"/>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ClrTx/>
              <a:buSzTx/>
              <a:buFontTx/>
              <a:buNone/>
            </a:pPr>
            <a:fld id="{AA16FA72-5399-403F-98E7-BA819FB0A35B}" type="slidenum">
              <a:rPr lang="en-CA" altLang="en-US" sz="1400" b="0" smtClean="0">
                <a:latin typeface="Abadi" panose="020B0604020104020204" pitchFamily="34" charset="0"/>
              </a:rPr>
              <a:pPr>
                <a:lnSpc>
                  <a:spcPct val="100000"/>
                </a:lnSpc>
                <a:spcBef>
                  <a:spcPct val="0"/>
                </a:spcBef>
                <a:spcAft>
                  <a:spcPct val="0"/>
                </a:spcAft>
                <a:buClrTx/>
                <a:buSzTx/>
                <a:buFontTx/>
                <a:buNone/>
              </a:pPr>
              <a:t>15</a:t>
            </a:fld>
            <a:endParaRPr lang="en-CA" altLang="en-US" sz="1400" b="0" dirty="0">
              <a:latin typeface="Abadi" panose="020B06040201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1FA0193-818F-4850-94B3-F02AC45F47FD}"/>
              </a:ext>
            </a:extLst>
          </p:cNvPr>
          <p:cNvSpPr>
            <a:spLocks noGrp="1" noChangeArrowheads="1"/>
          </p:cNvSpPr>
          <p:nvPr>
            <p:ph type="title"/>
          </p:nvPr>
        </p:nvSpPr>
        <p:spPr>
          <a:xfrm>
            <a:off x="457200" y="-149225"/>
            <a:ext cx="8229600" cy="762000"/>
          </a:xfrm>
        </p:spPr>
        <p:txBody>
          <a:bodyPr/>
          <a:lstStyle/>
          <a:p>
            <a:pPr>
              <a:defRPr/>
            </a:pPr>
            <a:r>
              <a:rPr lang="en-CA" dirty="0">
                <a:latin typeface="Abadi" panose="020B0604020104020204" pitchFamily="34" charset="0"/>
              </a:rPr>
              <a:t>Safety Evaluation Findings By Segment</a:t>
            </a:r>
          </a:p>
        </p:txBody>
      </p:sp>
      <p:sp>
        <p:nvSpPr>
          <p:cNvPr id="46083" name="Slide Number Placeholder 3">
            <a:extLst>
              <a:ext uri="{FF2B5EF4-FFF2-40B4-BE49-F238E27FC236}">
                <a16:creationId xmlns:a16="http://schemas.microsoft.com/office/drawing/2014/main" id="{BC745F50-ECA7-489B-A66F-D063E8AC051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600"/>
              </a:spcBef>
              <a:spcAft>
                <a:spcPts val="600"/>
              </a:spcAft>
              <a:buClr>
                <a:srgbClr val="A6A6A6"/>
              </a:buClr>
              <a:buSzPct val="150000"/>
              <a:buFont typeface="Wingdings" panose="05000000000000000000" pitchFamily="2" charset="2"/>
              <a:buChar char="§"/>
              <a:defRPr sz="2200" b="1">
                <a:solidFill>
                  <a:schemeClr val="bg1"/>
                </a:solidFill>
                <a:latin typeface="Arial" panose="020B0604020202020204" pitchFamily="34" charset="0"/>
                <a:cs typeface="Arial" panose="020B0604020202020204" pitchFamily="34" charset="0"/>
              </a:defRPr>
            </a:lvl1pPr>
            <a:lvl2pPr marL="742950" indent="-285750">
              <a:lnSpc>
                <a:spcPts val="2600"/>
              </a:lnSpc>
              <a:spcAft>
                <a:spcPts val="600"/>
              </a:spcAft>
              <a:buClr>
                <a:srgbClr val="A6A6A6"/>
              </a:buClr>
              <a:buChar char="–"/>
              <a:defRPr sz="2000">
                <a:solidFill>
                  <a:schemeClr val="bg1"/>
                </a:solidFill>
                <a:latin typeface="Arial" panose="020B0604020202020204" pitchFamily="34" charset="0"/>
                <a:cs typeface="Arial" panose="020B0604020202020204" pitchFamily="34" charset="0"/>
              </a:defRPr>
            </a:lvl2pPr>
            <a:lvl3pPr marL="1143000" indent="-228600">
              <a:lnSpc>
                <a:spcPts val="2100"/>
              </a:lnSpc>
              <a:spcAft>
                <a:spcPts val="400"/>
              </a:spcAft>
              <a:buClr>
                <a:srgbClr val="A6A6A6"/>
              </a:buClr>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rgbClr val="A6A6A6"/>
              </a:buClr>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rgbClr val="A6A6A6"/>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ClrTx/>
              <a:buSzTx/>
              <a:buFontTx/>
              <a:buNone/>
            </a:pPr>
            <a:fld id="{CC1DE877-BF64-4E24-98EA-763D20E29212}" type="slidenum">
              <a:rPr lang="en-CA" altLang="en-US" sz="1400" b="0" smtClean="0">
                <a:latin typeface="Abadi" panose="020B0604020104020204" pitchFamily="34" charset="0"/>
              </a:rPr>
              <a:pPr>
                <a:lnSpc>
                  <a:spcPct val="100000"/>
                </a:lnSpc>
                <a:spcBef>
                  <a:spcPct val="0"/>
                </a:spcBef>
                <a:spcAft>
                  <a:spcPct val="0"/>
                </a:spcAft>
                <a:buClrTx/>
                <a:buSzTx/>
                <a:buFontTx/>
                <a:buNone/>
              </a:pPr>
              <a:t>16</a:t>
            </a:fld>
            <a:endParaRPr lang="en-CA" altLang="en-US" sz="1400" b="0" dirty="0">
              <a:latin typeface="Abadi" panose="020B0604020104020204" pitchFamily="34" charset="0"/>
            </a:endParaRPr>
          </a:p>
        </p:txBody>
      </p:sp>
      <p:graphicFrame>
        <p:nvGraphicFramePr>
          <p:cNvPr id="3" name="Content Placeholder 2">
            <a:extLst>
              <a:ext uri="{FF2B5EF4-FFF2-40B4-BE49-F238E27FC236}">
                <a16:creationId xmlns:a16="http://schemas.microsoft.com/office/drawing/2014/main" id="{246C967A-0CB6-4CAB-8D46-E549AD8DED93}"/>
              </a:ext>
            </a:extLst>
          </p:cNvPr>
          <p:cNvGraphicFramePr>
            <a:graphicFrameLocks noGrp="1"/>
          </p:cNvGraphicFramePr>
          <p:nvPr>
            <p:ph idx="1"/>
          </p:nvPr>
        </p:nvGraphicFramePr>
        <p:xfrm>
          <a:off x="838200" y="452438"/>
          <a:ext cx="7848601" cy="5238752"/>
        </p:xfrm>
        <a:graphic>
          <a:graphicData uri="http://schemas.openxmlformats.org/drawingml/2006/table">
            <a:tbl>
              <a:tblPr/>
              <a:tblGrid>
                <a:gridCol w="3194958">
                  <a:extLst>
                    <a:ext uri="{9D8B030D-6E8A-4147-A177-3AD203B41FA5}">
                      <a16:colId xmlns:a16="http://schemas.microsoft.com/office/drawing/2014/main" val="20000"/>
                    </a:ext>
                  </a:extLst>
                </a:gridCol>
                <a:gridCol w="1414161">
                  <a:extLst>
                    <a:ext uri="{9D8B030D-6E8A-4147-A177-3AD203B41FA5}">
                      <a16:colId xmlns:a16="http://schemas.microsoft.com/office/drawing/2014/main" val="20001"/>
                    </a:ext>
                  </a:extLst>
                </a:gridCol>
                <a:gridCol w="1563435">
                  <a:extLst>
                    <a:ext uri="{9D8B030D-6E8A-4147-A177-3AD203B41FA5}">
                      <a16:colId xmlns:a16="http://schemas.microsoft.com/office/drawing/2014/main" val="20002"/>
                    </a:ext>
                  </a:extLst>
                </a:gridCol>
                <a:gridCol w="1676047">
                  <a:extLst>
                    <a:ext uri="{9D8B030D-6E8A-4147-A177-3AD203B41FA5}">
                      <a16:colId xmlns:a16="http://schemas.microsoft.com/office/drawing/2014/main" val="20003"/>
                    </a:ext>
                  </a:extLst>
                </a:gridCol>
              </a:tblGrid>
              <a:tr h="731520">
                <a:tc>
                  <a:txBody>
                    <a:bodyPr/>
                    <a:lstStyle/>
                    <a:p>
                      <a:pPr algn="ctr" fontAlgn="ctr"/>
                      <a:r>
                        <a:rPr lang="en-CA" sz="1600" b="1" i="0" u="none" strike="noStrike" dirty="0">
                          <a:solidFill>
                            <a:srgbClr val="000000"/>
                          </a:solidFill>
                          <a:effectLst/>
                          <a:latin typeface="Calibri"/>
                        </a:rPr>
                        <a:t>Location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CA" sz="1600" b="1" i="0" u="none" strike="noStrike" dirty="0">
                          <a:solidFill>
                            <a:srgbClr val="000000"/>
                          </a:solidFill>
                          <a:effectLst/>
                          <a:latin typeface="Calibri"/>
                        </a:rPr>
                        <a:t>Speed above posted (km/h)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CA" sz="1600" b="1" i="0" u="none" strike="noStrike" dirty="0">
                          <a:solidFill>
                            <a:srgbClr val="000000"/>
                          </a:solidFill>
                          <a:effectLst/>
                          <a:latin typeface="Calibri"/>
                        </a:rPr>
                        <a:t>Change in speed related collisions (per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CA" sz="1600" b="1" i="0" u="none" strike="noStrike" dirty="0">
                          <a:solidFill>
                            <a:srgbClr val="000000"/>
                          </a:solidFill>
                          <a:effectLst/>
                          <a:latin typeface="Calibri"/>
                        </a:rPr>
                        <a:t>Statistical Result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0"/>
                  </a:ext>
                </a:extLst>
              </a:tr>
              <a:tr h="251222">
                <a:tc>
                  <a:txBody>
                    <a:bodyPr/>
                    <a:lstStyle/>
                    <a:p>
                      <a:pPr algn="ctr" fontAlgn="ctr"/>
                      <a:r>
                        <a:rPr lang="en-CA" sz="1600" b="1" i="0" u="none" strike="noStrike" dirty="0">
                          <a:solidFill>
                            <a:srgbClr val="000000"/>
                          </a:solidFill>
                          <a:effectLst/>
                          <a:latin typeface="Calibri"/>
                        </a:rPr>
                        <a:t>Hwy 97A - Grindrod to Sicamous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51222">
                <a:tc>
                  <a:txBody>
                    <a:bodyPr/>
                    <a:lstStyle/>
                    <a:p>
                      <a:pPr algn="ctr" fontAlgn="ctr"/>
                      <a:r>
                        <a:rPr lang="en-CA" sz="1600" b="1" i="0" u="none" strike="noStrike" dirty="0">
                          <a:solidFill>
                            <a:srgbClr val="000000"/>
                          </a:solidFill>
                          <a:effectLst/>
                          <a:latin typeface="Calibri"/>
                        </a:rPr>
                        <a:t>Hwy 3 - Sunday Summit to Princeton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251222">
                <a:tc>
                  <a:txBody>
                    <a:bodyPr/>
                    <a:lstStyle/>
                    <a:p>
                      <a:pPr algn="ctr" fontAlgn="ctr"/>
                      <a:r>
                        <a:rPr lang="en-CA" sz="1600" b="1" i="0" u="none" strike="noStrike" dirty="0">
                          <a:solidFill>
                            <a:srgbClr val="000000"/>
                          </a:solidFill>
                          <a:effectLst/>
                          <a:latin typeface="Calibri"/>
                        </a:rPr>
                        <a:t>Hwy 99 - Squamish to Whistler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251222">
                <a:tc>
                  <a:txBody>
                    <a:bodyPr/>
                    <a:lstStyle/>
                    <a:p>
                      <a:pPr algn="ctr" fontAlgn="ctr"/>
                      <a:r>
                        <a:rPr lang="pl-PL" sz="1600" b="1" i="0" u="none" strike="noStrike" dirty="0">
                          <a:solidFill>
                            <a:srgbClr val="000000"/>
                          </a:solidFill>
                          <a:effectLst/>
                          <a:latin typeface="Calibri"/>
                        </a:rPr>
                        <a:t>Hwy 1 - Tobiano to Savona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251222">
                <a:tc>
                  <a:txBody>
                    <a:bodyPr/>
                    <a:lstStyle/>
                    <a:p>
                      <a:pPr algn="ctr" fontAlgn="ctr"/>
                      <a:r>
                        <a:rPr lang="en-CA" sz="1600" b="1" i="0" u="none" strike="noStrike" dirty="0">
                          <a:solidFill>
                            <a:srgbClr val="000000"/>
                          </a:solidFill>
                          <a:effectLst/>
                          <a:latin typeface="Calibri"/>
                        </a:rPr>
                        <a:t>Hwy 99 - Horseshoe Bay to Squamish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251222">
                <a:tc>
                  <a:txBody>
                    <a:bodyPr/>
                    <a:lstStyle/>
                    <a:p>
                      <a:pPr algn="ctr" fontAlgn="ctr"/>
                      <a:r>
                        <a:rPr lang="en-CA" sz="1600" b="1" i="0" u="none" strike="noStrike" dirty="0">
                          <a:solidFill>
                            <a:srgbClr val="000000"/>
                          </a:solidFill>
                          <a:effectLst/>
                          <a:latin typeface="Calibri"/>
                        </a:rPr>
                        <a:t>Hwy 1 - Cowichan Bay to Nanaimo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251222">
                <a:tc>
                  <a:txBody>
                    <a:bodyPr/>
                    <a:lstStyle/>
                    <a:p>
                      <a:pPr algn="ctr" fontAlgn="ctr"/>
                      <a:r>
                        <a:rPr lang="en-CA" sz="1600" b="1" i="0" u="none" strike="noStrike" dirty="0">
                          <a:solidFill>
                            <a:srgbClr val="000000"/>
                          </a:solidFill>
                          <a:effectLst/>
                          <a:latin typeface="Calibri"/>
                        </a:rPr>
                        <a:t>Hwy 1 - Hope to Boston Bar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CA" sz="1600" b="1" i="0" u="none" strike="noStrike" dirty="0">
                          <a:solidFill>
                            <a:srgbClr val="000000"/>
                          </a:solidFill>
                          <a:effectLst/>
                          <a:latin typeface="Calibri"/>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CA" sz="1600" b="1" i="0" u="none" strike="noStrike" dirty="0">
                          <a:solidFill>
                            <a:srgbClr val="000000"/>
                          </a:solidFill>
                          <a:effectLst/>
                          <a:latin typeface="Calibri"/>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CA" sz="1600" b="1" i="0" u="none" strike="noStrike" dirty="0">
                          <a:solidFill>
                            <a:srgbClr val="000000"/>
                          </a:solidFill>
                          <a:effectLst/>
                          <a:latin typeface="Calibri"/>
                        </a:rPr>
                        <a:t>+29.3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251222">
                <a:tc>
                  <a:txBody>
                    <a:bodyPr/>
                    <a:lstStyle/>
                    <a:p>
                      <a:pPr algn="ctr" fontAlgn="ctr"/>
                      <a:r>
                        <a:rPr lang="en-CA" sz="1600" b="1" i="0" u="none" strike="noStrike" dirty="0">
                          <a:solidFill>
                            <a:srgbClr val="000000"/>
                          </a:solidFill>
                          <a:effectLst/>
                          <a:latin typeface="Calibri"/>
                        </a:rPr>
                        <a:t>Hwy 97C - Merritt to Aspen Grove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+33.4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251222">
                <a:tc>
                  <a:txBody>
                    <a:bodyPr/>
                    <a:lstStyle/>
                    <a:p>
                      <a:pPr algn="ctr" fontAlgn="ctr"/>
                      <a:r>
                        <a:rPr lang="en-CA" sz="1600" b="1" i="0" u="none" strike="noStrike" dirty="0">
                          <a:solidFill>
                            <a:srgbClr val="000000"/>
                          </a:solidFill>
                          <a:effectLst/>
                          <a:latin typeface="Calibri"/>
                        </a:rPr>
                        <a:t>Hwy 97C - Aspen Grove to Peachland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+34.6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251222">
                <a:tc>
                  <a:txBody>
                    <a:bodyPr/>
                    <a:lstStyle/>
                    <a:p>
                      <a:pPr algn="ctr" fontAlgn="ctr"/>
                      <a:r>
                        <a:rPr lang="en-CA" sz="1600" b="1" i="0" u="none" strike="noStrike" dirty="0">
                          <a:solidFill>
                            <a:srgbClr val="000000"/>
                          </a:solidFill>
                          <a:effectLst/>
                          <a:latin typeface="Calibri"/>
                        </a:rPr>
                        <a:t>Hwy 19 - Parksville to Campbell River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16.9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+34.8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251222">
                <a:tc>
                  <a:txBody>
                    <a:bodyPr/>
                    <a:lstStyle/>
                    <a:p>
                      <a:pPr algn="ctr" fontAlgn="ctr"/>
                      <a:r>
                        <a:rPr lang="en-CA" sz="1600" b="1" i="0" u="none" strike="noStrike" dirty="0">
                          <a:solidFill>
                            <a:srgbClr val="000000"/>
                          </a:solidFill>
                          <a:effectLst/>
                          <a:latin typeface="Calibri"/>
                        </a:rPr>
                        <a:t>Hwy 1 - </a:t>
                      </a:r>
                      <a:r>
                        <a:rPr lang="en-CA" sz="1600" b="1" i="0" u="none" strike="noStrike" dirty="0" err="1">
                          <a:solidFill>
                            <a:srgbClr val="000000"/>
                          </a:solidFill>
                          <a:effectLst/>
                          <a:latin typeface="Calibri"/>
                        </a:rPr>
                        <a:t>Whatcom</a:t>
                      </a:r>
                      <a:r>
                        <a:rPr lang="en-CA" sz="1600" b="1" i="0" u="none" strike="noStrike" dirty="0">
                          <a:solidFill>
                            <a:srgbClr val="000000"/>
                          </a:solidFill>
                          <a:effectLst/>
                          <a:latin typeface="Calibri"/>
                        </a:rPr>
                        <a:t> Road to Hope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29.1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+38.2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251222">
                <a:tc>
                  <a:txBody>
                    <a:bodyPr/>
                    <a:lstStyle/>
                    <a:p>
                      <a:pPr algn="ctr" fontAlgn="ctr"/>
                      <a:r>
                        <a:rPr lang="en-CA" sz="1600" b="1" i="0" u="none" strike="noStrike" dirty="0">
                          <a:solidFill>
                            <a:srgbClr val="000000"/>
                          </a:solidFill>
                          <a:effectLst/>
                          <a:latin typeface="Calibri"/>
                        </a:rPr>
                        <a:t>Hwy 99 - Whistler to Pemberton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+51.8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251222">
                <a:tc>
                  <a:txBody>
                    <a:bodyPr/>
                    <a:lstStyle/>
                    <a:p>
                      <a:pPr algn="ctr" fontAlgn="ctr"/>
                      <a:r>
                        <a:rPr lang="en-CA" sz="1600" b="1" i="0" u="none" strike="noStrike" dirty="0">
                          <a:solidFill>
                            <a:srgbClr val="000000"/>
                          </a:solidFill>
                          <a:effectLst/>
                          <a:latin typeface="Calibri"/>
                        </a:rPr>
                        <a:t>Hwy 5A - Princeton to TN Boundary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CA" sz="1600" b="1" i="0" u="none" strike="noStrike" dirty="0">
                          <a:solidFill>
                            <a:srgbClr val="000000"/>
                          </a:solidFill>
                          <a:effectLst/>
                          <a:latin typeface="Calibri"/>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CA" sz="1600" b="1" i="0" u="none" strike="noStrike" dirty="0">
                          <a:solidFill>
                            <a:srgbClr val="000000"/>
                          </a:solidFill>
                          <a:effectLst/>
                          <a:latin typeface="Calibri"/>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CA" sz="1600" b="1" i="0" u="none" strike="noStrike" dirty="0">
                          <a:solidFill>
                            <a:srgbClr val="000000"/>
                          </a:solidFill>
                          <a:effectLst/>
                          <a:latin typeface="Calibri"/>
                        </a:rPr>
                        <a:t>+55.3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251222">
                <a:tc>
                  <a:txBody>
                    <a:bodyPr/>
                    <a:lstStyle/>
                    <a:p>
                      <a:pPr algn="ctr" fontAlgn="ctr"/>
                      <a:r>
                        <a:rPr lang="en-CA" sz="1600" b="1" i="0" u="none" strike="noStrike" dirty="0">
                          <a:solidFill>
                            <a:srgbClr val="000000"/>
                          </a:solidFill>
                          <a:effectLst/>
                          <a:latin typeface="Calibri"/>
                        </a:rPr>
                        <a:t>Hwy 7 - Agassiz to Hope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+56.7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251222">
                <a:tc>
                  <a:txBody>
                    <a:bodyPr/>
                    <a:lstStyle/>
                    <a:p>
                      <a:pPr algn="ctr" fontAlgn="ctr"/>
                      <a:r>
                        <a:rPr lang="en-CA" sz="1600" b="1" i="0" u="none" strike="noStrike" dirty="0">
                          <a:solidFill>
                            <a:srgbClr val="000000"/>
                          </a:solidFill>
                          <a:effectLst/>
                          <a:latin typeface="Calibri"/>
                        </a:rPr>
                        <a:t>Hwy 1 - Chase to Sorrento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+65.9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251222">
                <a:tc>
                  <a:txBody>
                    <a:bodyPr/>
                    <a:lstStyle/>
                    <a:p>
                      <a:pPr algn="ctr" fontAlgn="ctr"/>
                      <a:r>
                        <a:rPr lang="en-CA" sz="1600" b="1" i="0" u="none" strike="noStrike" dirty="0">
                          <a:solidFill>
                            <a:srgbClr val="000000"/>
                          </a:solidFill>
                          <a:effectLst/>
                          <a:latin typeface="Calibri"/>
                        </a:rPr>
                        <a:t>Hwy 19 - </a:t>
                      </a:r>
                      <a:r>
                        <a:rPr lang="en-CA" sz="1600" b="1" i="0" u="none" strike="noStrike" dirty="0" err="1">
                          <a:solidFill>
                            <a:srgbClr val="000000"/>
                          </a:solidFill>
                          <a:effectLst/>
                          <a:latin typeface="Calibri"/>
                        </a:rPr>
                        <a:t>Bloedel</a:t>
                      </a:r>
                      <a:r>
                        <a:rPr lang="en-CA" sz="1600" b="1" i="0" u="none" strike="noStrike" dirty="0">
                          <a:solidFill>
                            <a:srgbClr val="000000"/>
                          </a:solidFill>
                          <a:effectLst/>
                          <a:latin typeface="Calibri"/>
                        </a:rPr>
                        <a:t> to </a:t>
                      </a:r>
                      <a:r>
                        <a:rPr lang="en-CA" sz="1600" b="1" i="0" u="none" strike="noStrike" dirty="0" err="1">
                          <a:solidFill>
                            <a:srgbClr val="000000"/>
                          </a:solidFill>
                          <a:effectLst/>
                          <a:latin typeface="Calibri"/>
                        </a:rPr>
                        <a:t>Sayward</a:t>
                      </a:r>
                      <a:endParaRPr lang="en-CA" sz="16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+87.5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487680">
                <a:tc>
                  <a:txBody>
                    <a:bodyPr/>
                    <a:lstStyle/>
                    <a:p>
                      <a:pPr algn="ctr" fontAlgn="ctr"/>
                      <a:r>
                        <a:rPr lang="en-CA" sz="1600" b="1" i="0" u="none" strike="noStrike" dirty="0">
                          <a:solidFill>
                            <a:srgbClr val="000000"/>
                          </a:solidFill>
                          <a:effectLst/>
                          <a:latin typeface="Calibri"/>
                        </a:rPr>
                        <a:t>Hwy 1 - Boston Bar to Jackass Mountain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CA" sz="1600" b="1" i="0" u="none" strike="noStrike" dirty="0">
                          <a:solidFill>
                            <a:srgbClr val="000000"/>
                          </a:solidFill>
                          <a:effectLst/>
                          <a:latin typeface="Calibri"/>
                        </a:rPr>
                        <a:t>+108.2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FBDD51C-24F7-489B-89F6-5CBF047C677E}"/>
              </a:ext>
            </a:extLst>
          </p:cNvPr>
          <p:cNvSpPr>
            <a:spLocks noGrp="1" noChangeArrowheads="1"/>
          </p:cNvSpPr>
          <p:nvPr>
            <p:ph type="title"/>
          </p:nvPr>
        </p:nvSpPr>
        <p:spPr/>
        <p:txBody>
          <a:bodyPr/>
          <a:lstStyle/>
          <a:p>
            <a:pPr>
              <a:defRPr/>
            </a:pPr>
            <a:r>
              <a:rPr lang="en-CA" altLang="en-US" dirty="0">
                <a:latin typeface="Abadi" panose="020B0604020104020204" pitchFamily="34" charset="0"/>
              </a:rPr>
              <a:t>Update</a:t>
            </a:r>
          </a:p>
        </p:txBody>
      </p:sp>
      <p:sp>
        <p:nvSpPr>
          <p:cNvPr id="26627" name="Content Placeholder 1">
            <a:extLst>
              <a:ext uri="{FF2B5EF4-FFF2-40B4-BE49-F238E27FC236}">
                <a16:creationId xmlns:a16="http://schemas.microsoft.com/office/drawing/2014/main" id="{95C01B69-BE2F-4EDF-9852-3DBE4D44C5E6}"/>
              </a:ext>
            </a:extLst>
          </p:cNvPr>
          <p:cNvSpPr>
            <a:spLocks noGrp="1"/>
          </p:cNvSpPr>
          <p:nvPr>
            <p:ph idx="1"/>
          </p:nvPr>
        </p:nvSpPr>
        <p:spPr>
          <a:xfrm>
            <a:off x="152400" y="838200"/>
            <a:ext cx="4953000" cy="4387850"/>
          </a:xfrm>
        </p:spPr>
        <p:txBody>
          <a:bodyPr/>
          <a:lstStyle/>
          <a:p>
            <a:pPr marL="355600" lvl="1" indent="0">
              <a:buFont typeface="Arial" panose="020B0604020202020204" pitchFamily="34" charset="0"/>
              <a:buNone/>
              <a:defRPr/>
            </a:pPr>
            <a:endParaRPr lang="en-GB" dirty="0"/>
          </a:p>
          <a:p>
            <a:pPr>
              <a:defRPr/>
            </a:pPr>
            <a:r>
              <a:rPr lang="en-CA" sz="2400" dirty="0">
                <a:latin typeface="Abadi" panose="020B0604020104020204" pitchFamily="34" charset="0"/>
              </a:rPr>
              <a:t>Roll back speed limits on segments with increased crashes </a:t>
            </a:r>
          </a:p>
          <a:p>
            <a:pPr>
              <a:defRPr/>
            </a:pPr>
            <a:endParaRPr lang="en-CA" sz="2400" dirty="0">
              <a:latin typeface="Abadi" panose="020B0604020104020204" pitchFamily="34" charset="0"/>
            </a:endParaRPr>
          </a:p>
          <a:p>
            <a:pPr>
              <a:defRPr/>
            </a:pPr>
            <a:r>
              <a:rPr lang="en-CA" sz="2400" dirty="0">
                <a:latin typeface="Abadi" panose="020B0604020104020204" pitchFamily="34" charset="0"/>
              </a:rPr>
              <a:t>Strategic Enforcement </a:t>
            </a:r>
          </a:p>
          <a:p>
            <a:pPr>
              <a:defRPr/>
            </a:pPr>
            <a:endParaRPr lang="en-CA" sz="2400" dirty="0">
              <a:latin typeface="Abadi" panose="020B0604020104020204" pitchFamily="34" charset="0"/>
            </a:endParaRPr>
          </a:p>
          <a:p>
            <a:pPr>
              <a:defRPr/>
            </a:pPr>
            <a:r>
              <a:rPr lang="en-CA" sz="2400" dirty="0">
                <a:latin typeface="Abadi" panose="020B0604020104020204" pitchFamily="34" charset="0"/>
              </a:rPr>
              <a:t>Road Weather Information Systems with Dynamic Message Signs on 2 segments</a:t>
            </a:r>
          </a:p>
          <a:p>
            <a:pPr>
              <a:defRPr/>
            </a:pPr>
            <a:endParaRPr lang="en-CA" altLang="en-US" dirty="0"/>
          </a:p>
          <a:p>
            <a:pPr>
              <a:defRPr/>
            </a:pPr>
            <a:endParaRPr lang="en-CA" altLang="en-US" dirty="0"/>
          </a:p>
          <a:p>
            <a:pPr lvl="2">
              <a:defRPr/>
            </a:pPr>
            <a:endParaRPr lang="en-CA" altLang="en-US" dirty="0"/>
          </a:p>
          <a:p>
            <a:pPr lvl="2">
              <a:defRPr/>
            </a:pPr>
            <a:endParaRPr lang="en-CA" altLang="en-US" dirty="0"/>
          </a:p>
          <a:p>
            <a:pPr lvl="1">
              <a:defRPr/>
            </a:pPr>
            <a:endParaRPr lang="en-CA" altLang="en-US" dirty="0"/>
          </a:p>
        </p:txBody>
      </p:sp>
      <p:sp>
        <p:nvSpPr>
          <p:cNvPr id="48132" name="Slide Number Placeholder 3">
            <a:extLst>
              <a:ext uri="{FF2B5EF4-FFF2-40B4-BE49-F238E27FC236}">
                <a16:creationId xmlns:a16="http://schemas.microsoft.com/office/drawing/2014/main" id="{422101C2-4AFA-48EB-816E-4E78B88B048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600"/>
              </a:spcBef>
              <a:spcAft>
                <a:spcPts val="600"/>
              </a:spcAft>
              <a:buClr>
                <a:srgbClr val="A6A6A6"/>
              </a:buClr>
              <a:buSzPct val="150000"/>
              <a:buFont typeface="Wingdings" panose="05000000000000000000" pitchFamily="2" charset="2"/>
              <a:buChar char="§"/>
              <a:defRPr sz="2200" b="1">
                <a:solidFill>
                  <a:schemeClr val="bg1"/>
                </a:solidFill>
                <a:latin typeface="Arial" panose="020B0604020202020204" pitchFamily="34" charset="0"/>
                <a:cs typeface="Arial" panose="020B0604020202020204" pitchFamily="34" charset="0"/>
              </a:defRPr>
            </a:lvl1pPr>
            <a:lvl2pPr marL="742950" indent="-285750">
              <a:lnSpc>
                <a:spcPts val="2600"/>
              </a:lnSpc>
              <a:spcAft>
                <a:spcPts val="600"/>
              </a:spcAft>
              <a:buClr>
                <a:srgbClr val="A6A6A6"/>
              </a:buClr>
              <a:buChar char="–"/>
              <a:defRPr sz="2000">
                <a:solidFill>
                  <a:schemeClr val="bg1"/>
                </a:solidFill>
                <a:latin typeface="Arial" panose="020B0604020202020204" pitchFamily="34" charset="0"/>
                <a:cs typeface="Arial" panose="020B0604020202020204" pitchFamily="34" charset="0"/>
              </a:defRPr>
            </a:lvl2pPr>
            <a:lvl3pPr marL="1143000" indent="-228600">
              <a:lnSpc>
                <a:spcPts val="2100"/>
              </a:lnSpc>
              <a:spcAft>
                <a:spcPts val="400"/>
              </a:spcAft>
              <a:buClr>
                <a:srgbClr val="A6A6A6"/>
              </a:buClr>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rgbClr val="A6A6A6"/>
              </a:buClr>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rgbClr val="A6A6A6"/>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ClrTx/>
              <a:buSzTx/>
              <a:buFontTx/>
              <a:buNone/>
            </a:pPr>
            <a:fld id="{DAA680B5-5665-48B5-B1B4-41EA876ADCEA}" type="slidenum">
              <a:rPr lang="en-CA" altLang="en-US" sz="1400" b="0" smtClean="0">
                <a:latin typeface="Abadi" panose="020B0604020104020204" pitchFamily="34" charset="0"/>
              </a:rPr>
              <a:pPr>
                <a:lnSpc>
                  <a:spcPct val="100000"/>
                </a:lnSpc>
                <a:spcBef>
                  <a:spcPct val="0"/>
                </a:spcBef>
                <a:spcAft>
                  <a:spcPct val="0"/>
                </a:spcAft>
                <a:buClrTx/>
                <a:buSzTx/>
                <a:buFontTx/>
                <a:buNone/>
              </a:pPr>
              <a:t>17</a:t>
            </a:fld>
            <a:endParaRPr lang="en-CA" altLang="en-US" sz="1400" b="0" dirty="0">
              <a:latin typeface="Abadi" panose="020B0604020104020204" pitchFamily="34" charset="0"/>
            </a:endParaRPr>
          </a:p>
        </p:txBody>
      </p:sp>
      <p:grpSp>
        <p:nvGrpSpPr>
          <p:cNvPr id="48133" name="Group 1">
            <a:extLst>
              <a:ext uri="{FF2B5EF4-FFF2-40B4-BE49-F238E27FC236}">
                <a16:creationId xmlns:a16="http://schemas.microsoft.com/office/drawing/2014/main" id="{D6F7DB97-2FDA-4763-A750-B45640EC095D}"/>
              </a:ext>
            </a:extLst>
          </p:cNvPr>
          <p:cNvGrpSpPr>
            <a:grpSpLocks/>
          </p:cNvGrpSpPr>
          <p:nvPr/>
        </p:nvGrpSpPr>
        <p:grpSpPr bwMode="auto">
          <a:xfrm>
            <a:off x="5403850" y="1066800"/>
            <a:ext cx="3435350" cy="4264025"/>
            <a:chOff x="4793974" y="1066799"/>
            <a:chExt cx="3435626" cy="4264684"/>
          </a:xfrm>
        </p:grpSpPr>
        <p:pic>
          <p:nvPicPr>
            <p:cNvPr id="48134" name="Picture 7" descr="P:\!Transfer\Kennedy\Winfield to Oyama.jpg">
              <a:extLst>
                <a:ext uri="{FF2B5EF4-FFF2-40B4-BE49-F238E27FC236}">
                  <a16:creationId xmlns:a16="http://schemas.microsoft.com/office/drawing/2014/main" id="{FCE6C66D-5A40-41E9-8801-F50BCD08A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96283"/>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6">
              <a:extLst>
                <a:ext uri="{FF2B5EF4-FFF2-40B4-BE49-F238E27FC236}">
                  <a16:creationId xmlns:a16="http://schemas.microsoft.com/office/drawing/2014/main" id="{81051B02-2F4A-4D57-900C-138D81756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3974" y="1066799"/>
              <a:ext cx="3435626" cy="2662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6B310A-E6AD-44C6-B3DC-047363570B89}"/>
              </a:ext>
            </a:extLst>
          </p:cNvPr>
          <p:cNvSpPr>
            <a:spLocks noGrp="1"/>
          </p:cNvSpPr>
          <p:nvPr>
            <p:ph idx="1"/>
          </p:nvPr>
        </p:nvSpPr>
        <p:spPr>
          <a:xfrm>
            <a:off x="76200" y="304800"/>
            <a:ext cx="8686800" cy="4387850"/>
          </a:xfrm>
        </p:spPr>
        <p:txBody>
          <a:bodyPr anchor="ctr"/>
          <a:lstStyle/>
          <a:p>
            <a:pPr algn="ctr">
              <a:spcBef>
                <a:spcPct val="0"/>
              </a:spcBef>
              <a:spcAft>
                <a:spcPct val="0"/>
              </a:spcAft>
              <a:defRPr/>
            </a:pPr>
            <a:r>
              <a:rPr lang="en-CA" sz="3400" dirty="0">
                <a:effectLst>
                  <a:outerShdw blurRad="38100" dist="38100" dir="2700000" algn="tl">
                    <a:srgbClr val="000000">
                      <a:alpha val="43137"/>
                    </a:srgbClr>
                  </a:outerShdw>
                </a:effectLst>
                <a:latin typeface="Abadi" panose="020B0604020104020204" pitchFamily="34" charset="0"/>
                <a:ea typeface="+mj-ea"/>
              </a:rPr>
              <a:t>Thank You</a:t>
            </a:r>
          </a:p>
        </p:txBody>
      </p:sp>
      <p:sp>
        <p:nvSpPr>
          <p:cNvPr id="50179" name="Slide Number Placeholder 3">
            <a:extLst>
              <a:ext uri="{FF2B5EF4-FFF2-40B4-BE49-F238E27FC236}">
                <a16:creationId xmlns:a16="http://schemas.microsoft.com/office/drawing/2014/main" id="{9D86A9FD-B361-4A78-AE0A-629CCC6A240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600"/>
              </a:spcBef>
              <a:spcAft>
                <a:spcPts val="600"/>
              </a:spcAft>
              <a:buClr>
                <a:srgbClr val="A6A6A6"/>
              </a:buClr>
              <a:buSzPct val="150000"/>
              <a:buFont typeface="Wingdings" panose="05000000000000000000" pitchFamily="2" charset="2"/>
              <a:buChar char="§"/>
              <a:defRPr sz="2200" b="1">
                <a:solidFill>
                  <a:schemeClr val="bg1"/>
                </a:solidFill>
                <a:latin typeface="Arial" panose="020B0604020202020204" pitchFamily="34" charset="0"/>
                <a:cs typeface="Arial" panose="020B0604020202020204" pitchFamily="34" charset="0"/>
              </a:defRPr>
            </a:lvl1pPr>
            <a:lvl2pPr marL="742950" indent="-285750">
              <a:lnSpc>
                <a:spcPts val="2600"/>
              </a:lnSpc>
              <a:spcAft>
                <a:spcPts val="600"/>
              </a:spcAft>
              <a:buClr>
                <a:srgbClr val="A6A6A6"/>
              </a:buClr>
              <a:buChar char="–"/>
              <a:defRPr sz="2000">
                <a:solidFill>
                  <a:schemeClr val="bg1"/>
                </a:solidFill>
                <a:latin typeface="Arial" panose="020B0604020202020204" pitchFamily="34" charset="0"/>
                <a:cs typeface="Arial" panose="020B0604020202020204" pitchFamily="34" charset="0"/>
              </a:defRPr>
            </a:lvl2pPr>
            <a:lvl3pPr marL="1143000" indent="-228600">
              <a:lnSpc>
                <a:spcPts val="2100"/>
              </a:lnSpc>
              <a:spcAft>
                <a:spcPts val="400"/>
              </a:spcAft>
              <a:buClr>
                <a:srgbClr val="A6A6A6"/>
              </a:buClr>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rgbClr val="A6A6A6"/>
              </a:buClr>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rgbClr val="A6A6A6"/>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ClrTx/>
              <a:buSzTx/>
              <a:buFontTx/>
              <a:buNone/>
            </a:pPr>
            <a:fld id="{E2F8BFFF-7944-4FCA-9337-7F96FCA2C480}" type="slidenum">
              <a:rPr lang="en-CA" altLang="en-US" sz="1400" b="0" smtClean="0">
                <a:latin typeface="Abadi" panose="020B0604020104020204" pitchFamily="34" charset="0"/>
              </a:rPr>
              <a:pPr>
                <a:lnSpc>
                  <a:spcPct val="100000"/>
                </a:lnSpc>
                <a:spcBef>
                  <a:spcPct val="0"/>
                </a:spcBef>
                <a:spcAft>
                  <a:spcPct val="0"/>
                </a:spcAft>
                <a:buClrTx/>
                <a:buSzTx/>
                <a:buFontTx/>
                <a:buNone/>
              </a:pPr>
              <a:t>18</a:t>
            </a:fld>
            <a:endParaRPr lang="en-CA" altLang="en-US" sz="1400" b="0" dirty="0">
              <a:latin typeface="Abadi" panose="020B06040201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1C9AA0C-CF59-4CA3-889F-CCA4B1E78FEE}"/>
              </a:ext>
            </a:extLst>
          </p:cNvPr>
          <p:cNvSpPr>
            <a:spLocks noGrp="1" noChangeArrowheads="1"/>
          </p:cNvSpPr>
          <p:nvPr>
            <p:ph type="title"/>
          </p:nvPr>
        </p:nvSpPr>
        <p:spPr/>
        <p:txBody>
          <a:bodyPr/>
          <a:lstStyle/>
          <a:p>
            <a:pPr>
              <a:defRPr/>
            </a:pPr>
            <a:r>
              <a:rPr lang="en-CA" altLang="en-US" dirty="0">
                <a:latin typeface="Abadi" panose="020B0604020104020204" pitchFamily="34" charset="0"/>
              </a:rPr>
              <a:t>Background</a:t>
            </a:r>
          </a:p>
        </p:txBody>
      </p:sp>
      <p:sp>
        <p:nvSpPr>
          <p:cNvPr id="26627" name="Content Placeholder 1">
            <a:extLst>
              <a:ext uri="{FF2B5EF4-FFF2-40B4-BE49-F238E27FC236}">
                <a16:creationId xmlns:a16="http://schemas.microsoft.com/office/drawing/2014/main" id="{10F9C5A2-EAEA-49BE-B821-9A59B9E7D3D2}"/>
              </a:ext>
            </a:extLst>
          </p:cNvPr>
          <p:cNvSpPr>
            <a:spLocks noGrp="1"/>
          </p:cNvSpPr>
          <p:nvPr>
            <p:ph idx="1"/>
          </p:nvPr>
        </p:nvSpPr>
        <p:spPr>
          <a:xfrm>
            <a:off x="209550" y="1462088"/>
            <a:ext cx="7848600" cy="4708525"/>
          </a:xfrm>
        </p:spPr>
        <p:txBody>
          <a:bodyPr/>
          <a:lstStyle/>
          <a:p>
            <a:pPr>
              <a:defRPr/>
            </a:pPr>
            <a:r>
              <a:rPr lang="en-CA" altLang="en-US" sz="2800" dirty="0">
                <a:latin typeface="Abadi" panose="020B0604020104020204" pitchFamily="34" charset="0"/>
              </a:rPr>
              <a:t>9,100 kilometres of highway reviewed</a:t>
            </a:r>
          </a:p>
          <a:p>
            <a:pPr lvl="1">
              <a:defRPr/>
            </a:pPr>
            <a:endParaRPr lang="en-GB" dirty="0">
              <a:latin typeface="Abadi" panose="020B0604020104020204" pitchFamily="34" charset="0"/>
            </a:endParaRPr>
          </a:p>
          <a:p>
            <a:pPr lvl="1">
              <a:defRPr/>
            </a:pPr>
            <a:r>
              <a:rPr lang="en-GB" sz="2400" dirty="0">
                <a:latin typeface="Abadi" panose="020B0604020104020204" pitchFamily="34" charset="0"/>
              </a:rPr>
              <a:t>300 speed surveys</a:t>
            </a:r>
          </a:p>
          <a:p>
            <a:pPr lvl="1">
              <a:defRPr/>
            </a:pPr>
            <a:r>
              <a:rPr lang="en-GB" sz="2400" dirty="0">
                <a:latin typeface="Abadi" panose="020B0604020104020204" pitchFamily="34" charset="0"/>
              </a:rPr>
              <a:t>85</a:t>
            </a:r>
            <a:r>
              <a:rPr lang="en-GB" sz="2400" baseline="30000" dirty="0">
                <a:latin typeface="Abadi" panose="020B0604020104020204" pitchFamily="34" charset="0"/>
              </a:rPr>
              <a:t>th</a:t>
            </a:r>
            <a:r>
              <a:rPr lang="en-GB" sz="2400" dirty="0">
                <a:latin typeface="Abadi" panose="020B0604020104020204" pitchFamily="34" charset="0"/>
              </a:rPr>
              <a:t> percentile operating speeds</a:t>
            </a:r>
          </a:p>
          <a:p>
            <a:pPr lvl="1">
              <a:defRPr/>
            </a:pPr>
            <a:r>
              <a:rPr lang="en-GB" sz="2400" dirty="0">
                <a:latin typeface="Abadi" panose="020B0604020104020204" pitchFamily="34" charset="0"/>
              </a:rPr>
              <a:t>Serious collisions trend</a:t>
            </a:r>
          </a:p>
          <a:p>
            <a:pPr>
              <a:defRPr/>
            </a:pPr>
            <a:endParaRPr lang="en-CA" altLang="en-US" dirty="0"/>
          </a:p>
          <a:p>
            <a:pPr>
              <a:defRPr/>
            </a:pPr>
            <a:r>
              <a:rPr lang="en-CA" altLang="en-US" sz="2800" dirty="0">
                <a:latin typeface="Abadi" panose="020B0604020104020204" pitchFamily="34" charset="0"/>
              </a:rPr>
              <a:t>Conducted public consultation</a:t>
            </a:r>
          </a:p>
          <a:p>
            <a:pPr lvl="1">
              <a:defRPr/>
            </a:pPr>
            <a:endParaRPr lang="en-CA" altLang="en-US" dirty="0"/>
          </a:p>
          <a:p>
            <a:pPr lvl="2">
              <a:defRPr/>
            </a:pPr>
            <a:endParaRPr lang="en-CA" altLang="en-US" dirty="0"/>
          </a:p>
          <a:p>
            <a:pPr lvl="1">
              <a:defRPr/>
            </a:pPr>
            <a:endParaRPr lang="en-CA" altLang="en-US" dirty="0"/>
          </a:p>
        </p:txBody>
      </p:sp>
      <p:sp>
        <p:nvSpPr>
          <p:cNvPr id="17412" name="Slide Number Placeholder 3">
            <a:extLst>
              <a:ext uri="{FF2B5EF4-FFF2-40B4-BE49-F238E27FC236}">
                <a16:creationId xmlns:a16="http://schemas.microsoft.com/office/drawing/2014/main" id="{29BB2099-03CE-4067-B067-98C821F100D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600"/>
              </a:spcBef>
              <a:spcAft>
                <a:spcPts val="600"/>
              </a:spcAft>
              <a:buClr>
                <a:srgbClr val="A6A6A6"/>
              </a:buClr>
              <a:buSzPct val="150000"/>
              <a:buFont typeface="Wingdings" panose="05000000000000000000" pitchFamily="2" charset="2"/>
              <a:buChar char="§"/>
              <a:defRPr sz="2200" b="1">
                <a:solidFill>
                  <a:schemeClr val="bg1"/>
                </a:solidFill>
                <a:latin typeface="Arial" panose="020B0604020202020204" pitchFamily="34" charset="0"/>
                <a:cs typeface="Arial" panose="020B0604020202020204" pitchFamily="34" charset="0"/>
              </a:defRPr>
            </a:lvl1pPr>
            <a:lvl2pPr marL="742950" indent="-285750">
              <a:lnSpc>
                <a:spcPts val="2600"/>
              </a:lnSpc>
              <a:spcAft>
                <a:spcPts val="600"/>
              </a:spcAft>
              <a:buClr>
                <a:srgbClr val="A6A6A6"/>
              </a:buClr>
              <a:buChar char="–"/>
              <a:defRPr sz="2000">
                <a:solidFill>
                  <a:schemeClr val="bg1"/>
                </a:solidFill>
                <a:latin typeface="Arial" panose="020B0604020202020204" pitchFamily="34" charset="0"/>
                <a:cs typeface="Arial" panose="020B0604020202020204" pitchFamily="34" charset="0"/>
              </a:defRPr>
            </a:lvl2pPr>
            <a:lvl3pPr marL="1143000" indent="-228600">
              <a:lnSpc>
                <a:spcPts val="2100"/>
              </a:lnSpc>
              <a:spcAft>
                <a:spcPts val="400"/>
              </a:spcAft>
              <a:buClr>
                <a:srgbClr val="A6A6A6"/>
              </a:buClr>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rgbClr val="A6A6A6"/>
              </a:buClr>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rgbClr val="A6A6A6"/>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ClrTx/>
              <a:buSzTx/>
              <a:buFontTx/>
              <a:buNone/>
            </a:pPr>
            <a:fld id="{0C1B24B8-EA0C-4035-A915-8550658554EC}" type="slidenum">
              <a:rPr lang="en-CA" altLang="en-US" sz="1400" b="0" smtClean="0">
                <a:latin typeface="Abadi" panose="020B0604020104020204" pitchFamily="34" charset="0"/>
              </a:rPr>
              <a:pPr>
                <a:lnSpc>
                  <a:spcPct val="100000"/>
                </a:lnSpc>
                <a:spcBef>
                  <a:spcPct val="0"/>
                </a:spcBef>
                <a:spcAft>
                  <a:spcPct val="0"/>
                </a:spcAft>
                <a:buClrTx/>
                <a:buSzTx/>
                <a:buFontTx/>
                <a:buNone/>
              </a:pPr>
              <a:t>2</a:t>
            </a:fld>
            <a:endParaRPr lang="en-CA" altLang="en-US" sz="1400" b="0" dirty="0">
              <a:latin typeface="Abadi" panose="020B0604020104020204" pitchFamily="34" charset="0"/>
            </a:endParaRPr>
          </a:p>
        </p:txBody>
      </p:sp>
      <p:pic>
        <p:nvPicPr>
          <p:cNvPr id="17413" name="Picture 5">
            <a:extLst>
              <a:ext uri="{FF2B5EF4-FFF2-40B4-BE49-F238E27FC236}">
                <a16:creationId xmlns:a16="http://schemas.microsoft.com/office/drawing/2014/main" id="{F8C28D4A-5905-46B5-BF58-22CFBEF26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0525" y="2211388"/>
            <a:ext cx="2209800"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D337435-EE6C-4E2A-BF68-DEC22F7DF1F0}"/>
              </a:ext>
            </a:extLst>
          </p:cNvPr>
          <p:cNvSpPr>
            <a:spLocks noGrp="1" noChangeArrowheads="1"/>
          </p:cNvSpPr>
          <p:nvPr>
            <p:ph type="title"/>
          </p:nvPr>
        </p:nvSpPr>
        <p:spPr/>
        <p:txBody>
          <a:bodyPr/>
          <a:lstStyle/>
          <a:p>
            <a:pPr>
              <a:defRPr/>
            </a:pPr>
            <a:r>
              <a:rPr lang="en-CA" altLang="en-US" dirty="0">
                <a:latin typeface="Abadi" panose="020B0604020104020204" pitchFamily="34" charset="0"/>
              </a:rPr>
              <a:t>2014 Rural Highway Safety and Speed Review</a:t>
            </a:r>
          </a:p>
        </p:txBody>
      </p:sp>
      <p:sp>
        <p:nvSpPr>
          <p:cNvPr id="26627" name="Content Placeholder 1">
            <a:extLst>
              <a:ext uri="{FF2B5EF4-FFF2-40B4-BE49-F238E27FC236}">
                <a16:creationId xmlns:a16="http://schemas.microsoft.com/office/drawing/2014/main" id="{2BBD39C0-6E04-4DE4-9476-DCF42FA1A756}"/>
              </a:ext>
            </a:extLst>
          </p:cNvPr>
          <p:cNvSpPr>
            <a:spLocks noGrp="1"/>
          </p:cNvSpPr>
          <p:nvPr>
            <p:ph idx="1"/>
          </p:nvPr>
        </p:nvSpPr>
        <p:spPr>
          <a:xfrm>
            <a:off x="228600" y="1676400"/>
            <a:ext cx="8915400" cy="4387850"/>
          </a:xfrm>
        </p:spPr>
        <p:txBody>
          <a:bodyPr/>
          <a:lstStyle/>
          <a:p>
            <a:pPr lvl="1">
              <a:defRPr/>
            </a:pPr>
            <a:endParaRPr lang="en-GB" sz="2800" dirty="0"/>
          </a:p>
          <a:p>
            <a:pPr lvl="1">
              <a:defRPr/>
            </a:pPr>
            <a:r>
              <a:rPr lang="en-GB" sz="2800" dirty="0">
                <a:latin typeface="Abadi" panose="020B0604020104020204" pitchFamily="34" charset="0"/>
              </a:rPr>
              <a:t>Speed limits increased on 33 highway segments covering 1,300 Km</a:t>
            </a:r>
            <a:endParaRPr lang="en-CA" sz="2800" dirty="0">
              <a:latin typeface="Abadi" panose="020B0604020104020204" pitchFamily="34" charset="0"/>
            </a:endParaRPr>
          </a:p>
          <a:p>
            <a:pPr lvl="1">
              <a:defRPr/>
            </a:pPr>
            <a:endParaRPr lang="en-GB" sz="2800" dirty="0">
              <a:latin typeface="Abadi" panose="020B0604020104020204" pitchFamily="34" charset="0"/>
            </a:endParaRPr>
          </a:p>
          <a:p>
            <a:pPr lvl="1">
              <a:defRPr/>
            </a:pPr>
            <a:r>
              <a:rPr lang="en-GB" sz="2800" dirty="0">
                <a:latin typeface="Abadi" panose="020B0604020104020204" pitchFamily="34" charset="0"/>
              </a:rPr>
              <a:t>120 km/h rural divided highways</a:t>
            </a:r>
          </a:p>
          <a:p>
            <a:pPr lvl="1">
              <a:defRPr/>
            </a:pPr>
            <a:endParaRPr lang="en-GB" sz="2800" dirty="0">
              <a:latin typeface="Abadi" panose="020B0604020104020204" pitchFamily="34" charset="0"/>
            </a:endParaRPr>
          </a:p>
          <a:p>
            <a:pPr lvl="1">
              <a:defRPr/>
            </a:pPr>
            <a:r>
              <a:rPr lang="en-GB" sz="2800" dirty="0">
                <a:latin typeface="Abadi" panose="020B0604020104020204" pitchFamily="34" charset="0"/>
              </a:rPr>
              <a:t>100 km/h rural undivided highways </a:t>
            </a:r>
          </a:p>
          <a:p>
            <a:pPr lvl="1">
              <a:defRPr/>
            </a:pPr>
            <a:endParaRPr lang="en-CA" sz="2800" dirty="0"/>
          </a:p>
        </p:txBody>
      </p:sp>
      <p:sp>
        <p:nvSpPr>
          <p:cNvPr id="19460" name="Slide Number Placeholder 3">
            <a:extLst>
              <a:ext uri="{FF2B5EF4-FFF2-40B4-BE49-F238E27FC236}">
                <a16:creationId xmlns:a16="http://schemas.microsoft.com/office/drawing/2014/main" id="{101B72C3-F95C-4A2C-8424-C92EB997C2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600"/>
              </a:spcBef>
              <a:spcAft>
                <a:spcPts val="600"/>
              </a:spcAft>
              <a:buClr>
                <a:srgbClr val="A6A6A6"/>
              </a:buClr>
              <a:buSzPct val="150000"/>
              <a:buFont typeface="Wingdings" panose="05000000000000000000" pitchFamily="2" charset="2"/>
              <a:buChar char="§"/>
              <a:defRPr sz="2200" b="1">
                <a:solidFill>
                  <a:schemeClr val="bg1"/>
                </a:solidFill>
                <a:latin typeface="Arial" panose="020B0604020202020204" pitchFamily="34" charset="0"/>
                <a:cs typeface="Arial" panose="020B0604020202020204" pitchFamily="34" charset="0"/>
              </a:defRPr>
            </a:lvl1pPr>
            <a:lvl2pPr marL="742950" indent="-285750">
              <a:lnSpc>
                <a:spcPts val="2600"/>
              </a:lnSpc>
              <a:spcAft>
                <a:spcPts val="600"/>
              </a:spcAft>
              <a:buClr>
                <a:srgbClr val="A6A6A6"/>
              </a:buClr>
              <a:buChar char="–"/>
              <a:defRPr sz="2000">
                <a:solidFill>
                  <a:schemeClr val="bg1"/>
                </a:solidFill>
                <a:latin typeface="Arial" panose="020B0604020202020204" pitchFamily="34" charset="0"/>
                <a:cs typeface="Arial" panose="020B0604020202020204" pitchFamily="34" charset="0"/>
              </a:defRPr>
            </a:lvl2pPr>
            <a:lvl3pPr marL="1143000" indent="-228600">
              <a:lnSpc>
                <a:spcPts val="2100"/>
              </a:lnSpc>
              <a:spcAft>
                <a:spcPts val="400"/>
              </a:spcAft>
              <a:buClr>
                <a:srgbClr val="A6A6A6"/>
              </a:buClr>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rgbClr val="A6A6A6"/>
              </a:buClr>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rgbClr val="A6A6A6"/>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ClrTx/>
              <a:buSzTx/>
              <a:buFontTx/>
              <a:buNone/>
            </a:pPr>
            <a:fld id="{134F0551-5D3B-4ABF-83AD-4EE0F8D650DB}" type="slidenum">
              <a:rPr lang="en-CA" altLang="en-US" sz="1400" b="0" smtClean="0">
                <a:latin typeface="Abadi" panose="020B0604020104020204" pitchFamily="34" charset="0"/>
              </a:rPr>
              <a:pPr>
                <a:lnSpc>
                  <a:spcPct val="100000"/>
                </a:lnSpc>
                <a:spcBef>
                  <a:spcPct val="0"/>
                </a:spcBef>
                <a:spcAft>
                  <a:spcPct val="0"/>
                </a:spcAft>
                <a:buClrTx/>
                <a:buSzTx/>
                <a:buFontTx/>
                <a:buNone/>
              </a:pPr>
              <a:t>3</a:t>
            </a:fld>
            <a:endParaRPr lang="en-CA" altLang="en-US" sz="1400" b="0" dirty="0">
              <a:latin typeface="Abadi" panose="020B06040201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6F1B1DD-0191-41F5-9E84-153EE54CD260}"/>
              </a:ext>
            </a:extLst>
          </p:cNvPr>
          <p:cNvSpPr>
            <a:spLocks noGrp="1" noChangeArrowheads="1"/>
          </p:cNvSpPr>
          <p:nvPr>
            <p:ph type="title"/>
          </p:nvPr>
        </p:nvSpPr>
        <p:spPr>
          <a:xfrm>
            <a:off x="457200" y="196850"/>
            <a:ext cx="8229600" cy="762000"/>
          </a:xfrm>
        </p:spPr>
        <p:txBody>
          <a:bodyPr/>
          <a:lstStyle/>
          <a:p>
            <a:pPr>
              <a:defRPr/>
            </a:pPr>
            <a:r>
              <a:rPr lang="en-CA" altLang="en-US" dirty="0">
                <a:latin typeface="Abadi" panose="020B0604020104020204" pitchFamily="34" charset="0"/>
              </a:rPr>
              <a:t>Study Overview</a:t>
            </a:r>
          </a:p>
        </p:txBody>
      </p:sp>
      <p:sp>
        <p:nvSpPr>
          <p:cNvPr id="26627" name="Content Placeholder 1">
            <a:extLst>
              <a:ext uri="{FF2B5EF4-FFF2-40B4-BE49-F238E27FC236}">
                <a16:creationId xmlns:a16="http://schemas.microsoft.com/office/drawing/2014/main" id="{421FCA23-A351-44B0-8BDA-EC7FEDB09990}"/>
              </a:ext>
            </a:extLst>
          </p:cNvPr>
          <p:cNvSpPr>
            <a:spLocks noGrp="1"/>
          </p:cNvSpPr>
          <p:nvPr>
            <p:ph idx="1"/>
          </p:nvPr>
        </p:nvSpPr>
        <p:spPr>
          <a:xfrm>
            <a:off x="0" y="1828800"/>
            <a:ext cx="6096000" cy="2819400"/>
          </a:xfrm>
        </p:spPr>
        <p:txBody>
          <a:bodyPr/>
          <a:lstStyle/>
          <a:p>
            <a:pPr>
              <a:defRPr/>
            </a:pPr>
            <a:r>
              <a:rPr lang="en-GB" sz="2800" b="0" dirty="0">
                <a:latin typeface="Abadi" panose="020B0604020104020204" pitchFamily="34" charset="0"/>
              </a:rPr>
              <a:t>Estimate safety effect of increased speed limits</a:t>
            </a:r>
          </a:p>
          <a:p>
            <a:pPr>
              <a:defRPr/>
            </a:pPr>
            <a:endParaRPr lang="en-GB" sz="2800" b="0" dirty="0">
              <a:latin typeface="Abadi" panose="020B0604020104020204" pitchFamily="34" charset="0"/>
            </a:endParaRPr>
          </a:p>
          <a:p>
            <a:pPr>
              <a:defRPr/>
            </a:pPr>
            <a:r>
              <a:rPr lang="en-GB" sz="2800" b="0" dirty="0">
                <a:latin typeface="Abadi" panose="020B0604020104020204" pitchFamily="34" charset="0"/>
              </a:rPr>
              <a:t>Methodology </a:t>
            </a:r>
          </a:p>
          <a:p>
            <a:pPr>
              <a:defRPr/>
            </a:pPr>
            <a:endParaRPr lang="en-GB" sz="2800" b="0" dirty="0">
              <a:latin typeface="Abadi" panose="020B0604020104020204" pitchFamily="34" charset="0"/>
            </a:endParaRPr>
          </a:p>
          <a:p>
            <a:pPr>
              <a:defRPr/>
            </a:pPr>
            <a:r>
              <a:rPr lang="en-GB" sz="2800" b="0" dirty="0">
                <a:latin typeface="Abadi" panose="020B0604020104020204" pitchFamily="34" charset="0"/>
              </a:rPr>
              <a:t>Conclusion</a:t>
            </a:r>
          </a:p>
        </p:txBody>
      </p:sp>
      <p:sp>
        <p:nvSpPr>
          <p:cNvPr id="21508" name="Slide Number Placeholder 3">
            <a:extLst>
              <a:ext uri="{FF2B5EF4-FFF2-40B4-BE49-F238E27FC236}">
                <a16:creationId xmlns:a16="http://schemas.microsoft.com/office/drawing/2014/main" id="{8012AAF5-DF43-4F4E-B56C-15C02134E5D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600"/>
              </a:spcBef>
              <a:spcAft>
                <a:spcPts val="600"/>
              </a:spcAft>
              <a:buClr>
                <a:srgbClr val="A6A6A6"/>
              </a:buClr>
              <a:buSzPct val="150000"/>
              <a:buFont typeface="Wingdings" panose="05000000000000000000" pitchFamily="2" charset="2"/>
              <a:buChar char="§"/>
              <a:defRPr sz="2200" b="1">
                <a:solidFill>
                  <a:schemeClr val="bg1"/>
                </a:solidFill>
                <a:latin typeface="Arial" panose="020B0604020202020204" pitchFamily="34" charset="0"/>
                <a:cs typeface="Arial" panose="020B0604020202020204" pitchFamily="34" charset="0"/>
              </a:defRPr>
            </a:lvl1pPr>
            <a:lvl2pPr marL="742950" indent="-285750">
              <a:lnSpc>
                <a:spcPts val="2600"/>
              </a:lnSpc>
              <a:spcAft>
                <a:spcPts val="600"/>
              </a:spcAft>
              <a:buClr>
                <a:srgbClr val="A6A6A6"/>
              </a:buClr>
              <a:buChar char="–"/>
              <a:defRPr sz="2000">
                <a:solidFill>
                  <a:schemeClr val="bg1"/>
                </a:solidFill>
                <a:latin typeface="Arial" panose="020B0604020202020204" pitchFamily="34" charset="0"/>
                <a:cs typeface="Arial" panose="020B0604020202020204" pitchFamily="34" charset="0"/>
              </a:defRPr>
            </a:lvl2pPr>
            <a:lvl3pPr marL="1143000" indent="-228600">
              <a:lnSpc>
                <a:spcPts val="2100"/>
              </a:lnSpc>
              <a:spcAft>
                <a:spcPts val="400"/>
              </a:spcAft>
              <a:buClr>
                <a:srgbClr val="A6A6A6"/>
              </a:buClr>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rgbClr val="A6A6A6"/>
              </a:buClr>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rgbClr val="A6A6A6"/>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ClrTx/>
              <a:buSzTx/>
              <a:buFontTx/>
              <a:buNone/>
            </a:pPr>
            <a:fld id="{5D54C50F-89A3-420D-A51A-363ABD625BD5}" type="slidenum">
              <a:rPr lang="en-CA" altLang="en-US" sz="1400" b="0" smtClean="0">
                <a:latin typeface="Abadi" panose="020B0604020104020204" pitchFamily="34" charset="0"/>
              </a:rPr>
              <a:pPr>
                <a:lnSpc>
                  <a:spcPct val="100000"/>
                </a:lnSpc>
                <a:spcBef>
                  <a:spcPct val="0"/>
                </a:spcBef>
                <a:spcAft>
                  <a:spcPct val="0"/>
                </a:spcAft>
                <a:buClrTx/>
                <a:buSzTx/>
                <a:buFontTx/>
                <a:buNone/>
              </a:pPr>
              <a:t>4</a:t>
            </a:fld>
            <a:endParaRPr lang="en-CA" altLang="en-US" sz="1400" b="0" dirty="0">
              <a:latin typeface="Abadi" panose="020B0604020104020204" pitchFamily="34" charset="0"/>
            </a:endParaRPr>
          </a:p>
        </p:txBody>
      </p:sp>
      <p:pic>
        <p:nvPicPr>
          <p:cNvPr id="21509" name="Picture 5" descr="I:\S3058\Engineering\TRAFFIC\6 - Projects\1 - Provincial\~Provincial Speed and Safety Review\2016 -Post Implementation Data\!Briefing Material\2018 Update Material\2018 Draft Cover Report\IMAGES\Sea to Sky Hwy near Horseshoe Bay.jpg">
            <a:extLst>
              <a:ext uri="{FF2B5EF4-FFF2-40B4-BE49-F238E27FC236}">
                <a16:creationId xmlns:a16="http://schemas.microsoft.com/office/drawing/2014/main" id="{E8600D15-0621-4CBA-8A5C-446EA7A0C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906" r="15041"/>
          <a:stretch>
            <a:fillRect/>
          </a:stretch>
        </p:blipFill>
        <p:spPr bwMode="auto">
          <a:xfrm>
            <a:off x="5983288" y="1295400"/>
            <a:ext cx="296068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6F1B1DD-0191-41F5-9E84-153EE54CD260}"/>
              </a:ext>
            </a:extLst>
          </p:cNvPr>
          <p:cNvSpPr>
            <a:spLocks noGrp="1" noChangeArrowheads="1"/>
          </p:cNvSpPr>
          <p:nvPr>
            <p:ph type="title"/>
          </p:nvPr>
        </p:nvSpPr>
        <p:spPr/>
        <p:txBody>
          <a:bodyPr/>
          <a:lstStyle/>
          <a:p>
            <a:pPr>
              <a:defRPr/>
            </a:pPr>
            <a:r>
              <a:rPr lang="en-CA" altLang="en-US" dirty="0">
                <a:latin typeface="Abadi" panose="020B0604020104020204" pitchFamily="34" charset="0"/>
              </a:rPr>
              <a:t>Before-After Safety Evaluation</a:t>
            </a:r>
            <a:br>
              <a:rPr lang="en-CA" altLang="en-US" dirty="0">
                <a:latin typeface="Abadi" panose="020B0604020104020204" pitchFamily="34" charset="0"/>
              </a:rPr>
            </a:br>
            <a:r>
              <a:rPr lang="en-CA" altLang="en-US" dirty="0">
                <a:latin typeface="Abadi" panose="020B0604020104020204" pitchFamily="34" charset="0"/>
              </a:rPr>
              <a:t>Methodology</a:t>
            </a:r>
          </a:p>
        </p:txBody>
      </p:sp>
      <p:sp>
        <p:nvSpPr>
          <p:cNvPr id="26627" name="Content Placeholder 1">
            <a:extLst>
              <a:ext uri="{FF2B5EF4-FFF2-40B4-BE49-F238E27FC236}">
                <a16:creationId xmlns:a16="http://schemas.microsoft.com/office/drawing/2014/main" id="{421FCA23-A351-44B0-8BDA-EC7FEDB09990}"/>
              </a:ext>
            </a:extLst>
          </p:cNvPr>
          <p:cNvSpPr>
            <a:spLocks noGrp="1"/>
          </p:cNvSpPr>
          <p:nvPr>
            <p:ph idx="1"/>
          </p:nvPr>
        </p:nvSpPr>
        <p:spPr>
          <a:xfrm>
            <a:off x="200025" y="2209800"/>
            <a:ext cx="5754688" cy="2438400"/>
          </a:xfrm>
        </p:spPr>
        <p:txBody>
          <a:bodyPr/>
          <a:lstStyle/>
          <a:p>
            <a:pPr>
              <a:defRPr/>
            </a:pPr>
            <a:r>
              <a:rPr lang="en-GB" sz="2800" b="0" dirty="0">
                <a:latin typeface="Abadi" panose="020B0604020104020204" pitchFamily="34" charset="0"/>
              </a:rPr>
              <a:t>Time-series analysis</a:t>
            </a:r>
          </a:p>
          <a:p>
            <a:pPr>
              <a:defRPr/>
            </a:pPr>
            <a:endParaRPr lang="en-GB" sz="2800" b="0" dirty="0">
              <a:latin typeface="Abadi" panose="020B0604020104020204" pitchFamily="34" charset="0"/>
            </a:endParaRPr>
          </a:p>
          <a:p>
            <a:pPr>
              <a:defRPr/>
            </a:pPr>
            <a:r>
              <a:rPr lang="en-GB" sz="2800" b="0" dirty="0">
                <a:latin typeface="Abadi" panose="020B0604020104020204" pitchFamily="34" charset="0"/>
              </a:rPr>
              <a:t>Empirical Bayes approach</a:t>
            </a:r>
          </a:p>
          <a:p>
            <a:pPr>
              <a:defRPr/>
            </a:pPr>
            <a:endParaRPr lang="en-GB" sz="2800" b="0" dirty="0">
              <a:latin typeface="Abadi" panose="020B0604020104020204" pitchFamily="34" charset="0"/>
            </a:endParaRPr>
          </a:p>
          <a:p>
            <a:pPr>
              <a:defRPr/>
            </a:pPr>
            <a:r>
              <a:rPr lang="en-GB" sz="2800" b="0" dirty="0">
                <a:latin typeface="Abadi" panose="020B0604020104020204" pitchFamily="34" charset="0"/>
              </a:rPr>
              <a:t>SPF development</a:t>
            </a:r>
          </a:p>
        </p:txBody>
      </p:sp>
      <p:sp>
        <p:nvSpPr>
          <p:cNvPr id="23556" name="Slide Number Placeholder 3">
            <a:extLst>
              <a:ext uri="{FF2B5EF4-FFF2-40B4-BE49-F238E27FC236}">
                <a16:creationId xmlns:a16="http://schemas.microsoft.com/office/drawing/2014/main" id="{CF3671E0-E87B-4E67-A31F-374EBC1D323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600"/>
              </a:spcBef>
              <a:spcAft>
                <a:spcPts val="600"/>
              </a:spcAft>
              <a:buClr>
                <a:srgbClr val="A6A6A6"/>
              </a:buClr>
              <a:buSzPct val="150000"/>
              <a:buFont typeface="Wingdings" panose="05000000000000000000" pitchFamily="2" charset="2"/>
              <a:buChar char="§"/>
              <a:defRPr sz="2200" b="1">
                <a:solidFill>
                  <a:schemeClr val="bg1"/>
                </a:solidFill>
                <a:latin typeface="Arial" panose="020B0604020202020204" pitchFamily="34" charset="0"/>
                <a:cs typeface="Arial" panose="020B0604020202020204" pitchFamily="34" charset="0"/>
              </a:defRPr>
            </a:lvl1pPr>
            <a:lvl2pPr marL="742950" indent="-285750">
              <a:lnSpc>
                <a:spcPts val="2600"/>
              </a:lnSpc>
              <a:spcAft>
                <a:spcPts val="600"/>
              </a:spcAft>
              <a:buClr>
                <a:srgbClr val="A6A6A6"/>
              </a:buClr>
              <a:buChar char="–"/>
              <a:defRPr sz="2000">
                <a:solidFill>
                  <a:schemeClr val="bg1"/>
                </a:solidFill>
                <a:latin typeface="Arial" panose="020B0604020202020204" pitchFamily="34" charset="0"/>
                <a:cs typeface="Arial" panose="020B0604020202020204" pitchFamily="34" charset="0"/>
              </a:defRPr>
            </a:lvl2pPr>
            <a:lvl3pPr marL="1143000" indent="-228600">
              <a:lnSpc>
                <a:spcPts val="2100"/>
              </a:lnSpc>
              <a:spcAft>
                <a:spcPts val="400"/>
              </a:spcAft>
              <a:buClr>
                <a:srgbClr val="A6A6A6"/>
              </a:buClr>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rgbClr val="A6A6A6"/>
              </a:buClr>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rgbClr val="A6A6A6"/>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ClrTx/>
              <a:buSzTx/>
              <a:buFontTx/>
              <a:buNone/>
            </a:pPr>
            <a:fld id="{D843E6C1-7251-4A32-A1CD-3EBD7C88AE94}" type="slidenum">
              <a:rPr lang="en-CA" altLang="en-US" sz="1400" b="0" smtClean="0">
                <a:latin typeface="Abadi" panose="020B0604020104020204" pitchFamily="34" charset="0"/>
              </a:rPr>
              <a:pPr>
                <a:lnSpc>
                  <a:spcPct val="100000"/>
                </a:lnSpc>
                <a:spcBef>
                  <a:spcPct val="0"/>
                </a:spcBef>
                <a:spcAft>
                  <a:spcPct val="0"/>
                </a:spcAft>
                <a:buClrTx/>
                <a:buSzTx/>
                <a:buFontTx/>
                <a:buNone/>
              </a:pPr>
              <a:t>5</a:t>
            </a:fld>
            <a:endParaRPr lang="en-CA" altLang="en-US" sz="1400" b="0" dirty="0">
              <a:latin typeface="Abadi" panose="020B0604020104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6F1B1DD-0191-41F5-9E84-153EE54CD260}"/>
              </a:ext>
            </a:extLst>
          </p:cNvPr>
          <p:cNvSpPr>
            <a:spLocks noGrp="1" noChangeArrowheads="1"/>
          </p:cNvSpPr>
          <p:nvPr>
            <p:ph type="title"/>
          </p:nvPr>
        </p:nvSpPr>
        <p:spPr/>
        <p:txBody>
          <a:bodyPr/>
          <a:lstStyle/>
          <a:p>
            <a:pPr>
              <a:defRPr/>
            </a:pPr>
            <a:r>
              <a:rPr lang="en-CA" altLang="en-US" dirty="0">
                <a:latin typeface="Abadi" panose="020B0604020104020204" pitchFamily="34" charset="0"/>
              </a:rPr>
              <a:t>Before-After Safety Evaluation</a:t>
            </a:r>
            <a:br>
              <a:rPr lang="en-CA" altLang="en-US" dirty="0">
                <a:latin typeface="Abadi" panose="020B0604020104020204" pitchFamily="34" charset="0"/>
              </a:rPr>
            </a:br>
            <a:r>
              <a:rPr lang="en-CA" altLang="en-US" dirty="0">
                <a:latin typeface="Abadi" panose="020B0604020104020204" pitchFamily="34" charset="0"/>
              </a:rPr>
              <a:t>Empirical Bayes Method</a:t>
            </a:r>
          </a:p>
        </p:txBody>
      </p:sp>
      <p:sp>
        <p:nvSpPr>
          <p:cNvPr id="25603" name="Slide Number Placeholder 3">
            <a:extLst>
              <a:ext uri="{FF2B5EF4-FFF2-40B4-BE49-F238E27FC236}">
                <a16:creationId xmlns:a16="http://schemas.microsoft.com/office/drawing/2014/main" id="{3C3F71F4-7021-4DCE-A66D-6F258E883A8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600"/>
              </a:spcBef>
              <a:spcAft>
                <a:spcPts val="600"/>
              </a:spcAft>
              <a:buClr>
                <a:srgbClr val="A6A6A6"/>
              </a:buClr>
              <a:buSzPct val="150000"/>
              <a:buFont typeface="Wingdings" panose="05000000000000000000" pitchFamily="2" charset="2"/>
              <a:buChar char="§"/>
              <a:defRPr sz="2200" b="1">
                <a:solidFill>
                  <a:schemeClr val="bg1"/>
                </a:solidFill>
                <a:latin typeface="Arial" panose="020B0604020202020204" pitchFamily="34" charset="0"/>
                <a:cs typeface="Arial" panose="020B0604020202020204" pitchFamily="34" charset="0"/>
              </a:defRPr>
            </a:lvl1pPr>
            <a:lvl2pPr marL="742950" indent="-285750">
              <a:lnSpc>
                <a:spcPts val="2600"/>
              </a:lnSpc>
              <a:spcAft>
                <a:spcPts val="600"/>
              </a:spcAft>
              <a:buClr>
                <a:srgbClr val="A6A6A6"/>
              </a:buClr>
              <a:buChar char="–"/>
              <a:defRPr sz="2000">
                <a:solidFill>
                  <a:schemeClr val="bg1"/>
                </a:solidFill>
                <a:latin typeface="Arial" panose="020B0604020202020204" pitchFamily="34" charset="0"/>
                <a:cs typeface="Arial" panose="020B0604020202020204" pitchFamily="34" charset="0"/>
              </a:defRPr>
            </a:lvl2pPr>
            <a:lvl3pPr marL="1143000" indent="-228600">
              <a:lnSpc>
                <a:spcPts val="2100"/>
              </a:lnSpc>
              <a:spcAft>
                <a:spcPts val="400"/>
              </a:spcAft>
              <a:buClr>
                <a:srgbClr val="A6A6A6"/>
              </a:buClr>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rgbClr val="A6A6A6"/>
              </a:buClr>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rgbClr val="A6A6A6"/>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ClrTx/>
              <a:buSzTx/>
              <a:buFontTx/>
              <a:buNone/>
            </a:pPr>
            <a:fld id="{F4717415-556C-4BAC-A5E7-9F834AE2129C}" type="slidenum">
              <a:rPr lang="en-CA" altLang="en-US" sz="1400" b="0" smtClean="0">
                <a:latin typeface="Abadi" panose="020B0604020104020204" pitchFamily="34" charset="0"/>
              </a:rPr>
              <a:pPr>
                <a:lnSpc>
                  <a:spcPct val="100000"/>
                </a:lnSpc>
                <a:spcBef>
                  <a:spcPct val="0"/>
                </a:spcBef>
                <a:spcAft>
                  <a:spcPct val="0"/>
                </a:spcAft>
                <a:buClrTx/>
                <a:buSzTx/>
                <a:buFontTx/>
                <a:buNone/>
              </a:pPr>
              <a:t>6</a:t>
            </a:fld>
            <a:endParaRPr lang="en-CA" altLang="en-US" sz="1400" b="0" dirty="0">
              <a:latin typeface="Abadi" panose="020B0604020104020204" pitchFamily="34" charset="0"/>
            </a:endParaRPr>
          </a:p>
        </p:txBody>
      </p:sp>
      <p:sp>
        <p:nvSpPr>
          <p:cNvPr id="6" name="Content Placeholder 4">
            <a:extLst>
              <a:ext uri="{FF2B5EF4-FFF2-40B4-BE49-F238E27FC236}">
                <a16:creationId xmlns:a16="http://schemas.microsoft.com/office/drawing/2014/main" id="{097FCDC9-B3D2-4EBB-AC17-82094B35CF5C}"/>
              </a:ext>
            </a:extLst>
          </p:cNvPr>
          <p:cNvSpPr txBox="1">
            <a:spLocks noRot="1" noChangeAspect="1" noMove="1" noResize="1" noEditPoints="1" noAdjustHandles="1" noChangeArrowheads="1" noChangeShapeType="1" noTextEdit="1"/>
          </p:cNvSpPr>
          <p:nvPr/>
        </p:nvSpPr>
        <p:spPr bwMode="auto">
          <a:xfrm>
            <a:off x="235244" y="1295400"/>
            <a:ext cx="8435280" cy="4654623"/>
          </a:xfrm>
          <a:prstGeom prst="rect">
            <a:avLst/>
          </a:prstGeom>
          <a:blipFill>
            <a:blip r:embed="rId3"/>
            <a:stretch>
              <a:fillRect l="-79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CA" sz="2800" dirty="0">
                <a:noFill/>
                <a:latin typeface="Abadi" panose="020B0604020104020204"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6F1B1DD-0191-41F5-9E84-153EE54CD260}"/>
              </a:ext>
            </a:extLst>
          </p:cNvPr>
          <p:cNvSpPr>
            <a:spLocks noGrp="1" noChangeArrowheads="1"/>
          </p:cNvSpPr>
          <p:nvPr>
            <p:ph type="title"/>
          </p:nvPr>
        </p:nvSpPr>
        <p:spPr/>
        <p:txBody>
          <a:bodyPr/>
          <a:lstStyle/>
          <a:p>
            <a:pPr>
              <a:defRPr/>
            </a:pPr>
            <a:r>
              <a:rPr lang="en-CA" altLang="en-US" dirty="0">
                <a:latin typeface="Abadi" panose="020B0604020104020204" pitchFamily="34" charset="0"/>
              </a:rPr>
              <a:t>Before-After Safety Evaluation</a:t>
            </a:r>
            <a:br>
              <a:rPr lang="en-CA" altLang="en-US" dirty="0">
                <a:latin typeface="Abadi" panose="020B0604020104020204" pitchFamily="34" charset="0"/>
              </a:rPr>
            </a:br>
            <a:r>
              <a:rPr lang="en-CA" altLang="en-US" dirty="0">
                <a:latin typeface="Abadi" panose="020B0604020104020204" pitchFamily="34" charset="0"/>
              </a:rPr>
              <a:t>Empirical Bayes Method</a:t>
            </a:r>
          </a:p>
        </p:txBody>
      </p:sp>
      <p:sp>
        <p:nvSpPr>
          <p:cNvPr id="27651" name="Slide Number Placeholder 3">
            <a:extLst>
              <a:ext uri="{FF2B5EF4-FFF2-40B4-BE49-F238E27FC236}">
                <a16:creationId xmlns:a16="http://schemas.microsoft.com/office/drawing/2014/main" id="{1F3498FE-C011-42CA-88BE-1963DA9C0DF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600"/>
              </a:spcBef>
              <a:spcAft>
                <a:spcPts val="600"/>
              </a:spcAft>
              <a:buClr>
                <a:srgbClr val="A6A6A6"/>
              </a:buClr>
              <a:buSzPct val="150000"/>
              <a:buFont typeface="Wingdings" panose="05000000000000000000" pitchFamily="2" charset="2"/>
              <a:buChar char="§"/>
              <a:defRPr sz="2200" b="1">
                <a:solidFill>
                  <a:schemeClr val="bg1"/>
                </a:solidFill>
                <a:latin typeface="Arial" panose="020B0604020202020204" pitchFamily="34" charset="0"/>
                <a:cs typeface="Arial" panose="020B0604020202020204" pitchFamily="34" charset="0"/>
              </a:defRPr>
            </a:lvl1pPr>
            <a:lvl2pPr marL="742950" indent="-285750">
              <a:lnSpc>
                <a:spcPts val="2600"/>
              </a:lnSpc>
              <a:spcAft>
                <a:spcPts val="600"/>
              </a:spcAft>
              <a:buClr>
                <a:srgbClr val="A6A6A6"/>
              </a:buClr>
              <a:buChar char="–"/>
              <a:defRPr sz="2000">
                <a:solidFill>
                  <a:schemeClr val="bg1"/>
                </a:solidFill>
                <a:latin typeface="Arial" panose="020B0604020202020204" pitchFamily="34" charset="0"/>
                <a:cs typeface="Arial" panose="020B0604020202020204" pitchFamily="34" charset="0"/>
              </a:defRPr>
            </a:lvl2pPr>
            <a:lvl3pPr marL="1143000" indent="-228600">
              <a:lnSpc>
                <a:spcPts val="2100"/>
              </a:lnSpc>
              <a:spcAft>
                <a:spcPts val="400"/>
              </a:spcAft>
              <a:buClr>
                <a:srgbClr val="A6A6A6"/>
              </a:buClr>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rgbClr val="A6A6A6"/>
              </a:buClr>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rgbClr val="A6A6A6"/>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ClrTx/>
              <a:buSzTx/>
              <a:buFontTx/>
              <a:buNone/>
            </a:pPr>
            <a:fld id="{EFD5687B-86F8-4BA3-9B39-518352353AC7}" type="slidenum">
              <a:rPr lang="en-CA" altLang="en-US" sz="1400" b="0" smtClean="0">
                <a:latin typeface="Abadi" panose="020B0604020104020204" pitchFamily="34" charset="0"/>
              </a:rPr>
              <a:pPr>
                <a:lnSpc>
                  <a:spcPct val="100000"/>
                </a:lnSpc>
                <a:spcBef>
                  <a:spcPct val="0"/>
                </a:spcBef>
                <a:spcAft>
                  <a:spcPct val="0"/>
                </a:spcAft>
                <a:buClrTx/>
                <a:buSzTx/>
                <a:buFontTx/>
                <a:buNone/>
              </a:pPr>
              <a:t>7</a:t>
            </a:fld>
            <a:endParaRPr lang="en-CA" altLang="en-US" sz="1400" b="0" dirty="0">
              <a:latin typeface="Abadi" panose="020B0604020104020204" pitchFamily="34" charset="0"/>
            </a:endParaRPr>
          </a:p>
        </p:txBody>
      </p:sp>
      <p:sp>
        <p:nvSpPr>
          <p:cNvPr id="5" name="Content Placeholder 4">
            <a:extLst>
              <a:ext uri="{FF2B5EF4-FFF2-40B4-BE49-F238E27FC236}">
                <a16:creationId xmlns:a16="http://schemas.microsoft.com/office/drawing/2014/main" id="{E81EDE1E-D15B-413B-A51B-BC06A4C70046}"/>
              </a:ext>
            </a:extLst>
          </p:cNvPr>
          <p:cNvSpPr>
            <a:spLocks noGrp="1" noRot="1" noChangeAspect="1" noMove="1" noResize="1" noEditPoints="1" noAdjustHandles="1" noChangeArrowheads="1" noChangeShapeType="1" noTextEdit="1"/>
          </p:cNvSpPr>
          <p:nvPr>
            <p:ph idx="1"/>
          </p:nvPr>
        </p:nvSpPr>
        <p:spPr>
          <a:xfrm>
            <a:off x="76200" y="1447800"/>
            <a:ext cx="8852284" cy="4191000"/>
          </a:xfrm>
          <a:blipFill>
            <a:blip r:embed="rId3"/>
            <a:stretch>
              <a:fillRect l="-758" b="-873"/>
            </a:stretch>
          </a:blipFill>
          <a:extLst/>
        </p:spPr>
        <p:txBody>
          <a:bodyPr/>
          <a:lstStyle/>
          <a:p>
            <a:pPr>
              <a:defRPr/>
            </a:pPr>
            <a:r>
              <a:rPr lang="en-CA" dirty="0">
                <a:no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BBA0DA-DF29-4F5A-841E-394C066A6ABF}"/>
              </a:ext>
            </a:extLst>
          </p:cNvPr>
          <p:cNvPicPr>
            <a:picLocks noChangeAspect="1"/>
          </p:cNvPicPr>
          <p:nvPr/>
        </p:nvPicPr>
        <p:blipFill>
          <a:blip r:embed="rId3"/>
          <a:stretch>
            <a:fillRect/>
          </a:stretch>
        </p:blipFill>
        <p:spPr>
          <a:xfrm>
            <a:off x="11430" y="3279208"/>
            <a:ext cx="9144000" cy="2130992"/>
          </a:xfrm>
          <a:prstGeom prst="rect">
            <a:avLst/>
          </a:prstGeom>
        </p:spPr>
      </p:pic>
      <p:sp>
        <p:nvSpPr>
          <p:cNvPr id="26626" name="Rectangle 2">
            <a:extLst>
              <a:ext uri="{FF2B5EF4-FFF2-40B4-BE49-F238E27FC236}">
                <a16:creationId xmlns:a16="http://schemas.microsoft.com/office/drawing/2014/main" id="{B6F1B1DD-0191-41F5-9E84-153EE54CD260}"/>
              </a:ext>
            </a:extLst>
          </p:cNvPr>
          <p:cNvSpPr>
            <a:spLocks noGrp="1" noChangeArrowheads="1"/>
          </p:cNvSpPr>
          <p:nvPr>
            <p:ph type="title"/>
          </p:nvPr>
        </p:nvSpPr>
        <p:spPr>
          <a:xfrm>
            <a:off x="457200" y="60325"/>
            <a:ext cx="8229600" cy="762000"/>
          </a:xfrm>
        </p:spPr>
        <p:txBody>
          <a:bodyPr/>
          <a:lstStyle/>
          <a:p>
            <a:pPr>
              <a:defRPr/>
            </a:pPr>
            <a:r>
              <a:rPr lang="en-CA" altLang="en-US" dirty="0">
                <a:latin typeface="Abadi" panose="020B0604020104020204" pitchFamily="34" charset="0"/>
              </a:rPr>
              <a:t>Before-After Safety Evaluation</a:t>
            </a:r>
            <a:br>
              <a:rPr lang="en-CA" altLang="en-US" dirty="0">
                <a:latin typeface="Abadi" panose="020B0604020104020204" pitchFamily="34" charset="0"/>
              </a:rPr>
            </a:br>
            <a:r>
              <a:rPr lang="en-CA" altLang="en-US" dirty="0">
                <a:latin typeface="Abadi" panose="020B0604020104020204" pitchFamily="34" charset="0"/>
              </a:rPr>
              <a:t>Empirical Bayes Method</a:t>
            </a:r>
          </a:p>
        </p:txBody>
      </p:sp>
      <p:sp>
        <p:nvSpPr>
          <p:cNvPr id="29699" name="Slide Number Placeholder 3">
            <a:extLst>
              <a:ext uri="{FF2B5EF4-FFF2-40B4-BE49-F238E27FC236}">
                <a16:creationId xmlns:a16="http://schemas.microsoft.com/office/drawing/2014/main" id="{F296194D-3B90-4CC5-A715-FBA46F97234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600"/>
              </a:spcBef>
              <a:spcAft>
                <a:spcPts val="600"/>
              </a:spcAft>
              <a:buClr>
                <a:srgbClr val="A6A6A6"/>
              </a:buClr>
              <a:buSzPct val="150000"/>
              <a:buFont typeface="Wingdings" panose="05000000000000000000" pitchFamily="2" charset="2"/>
              <a:buChar char="§"/>
              <a:defRPr sz="2200" b="1">
                <a:solidFill>
                  <a:schemeClr val="bg1"/>
                </a:solidFill>
                <a:latin typeface="Arial" panose="020B0604020202020204" pitchFamily="34" charset="0"/>
                <a:cs typeface="Arial" panose="020B0604020202020204" pitchFamily="34" charset="0"/>
              </a:defRPr>
            </a:lvl1pPr>
            <a:lvl2pPr marL="742950" indent="-285750">
              <a:lnSpc>
                <a:spcPts val="2600"/>
              </a:lnSpc>
              <a:spcAft>
                <a:spcPts val="600"/>
              </a:spcAft>
              <a:buClr>
                <a:srgbClr val="A6A6A6"/>
              </a:buClr>
              <a:buChar char="–"/>
              <a:defRPr sz="2000">
                <a:solidFill>
                  <a:schemeClr val="bg1"/>
                </a:solidFill>
                <a:latin typeface="Arial" panose="020B0604020202020204" pitchFamily="34" charset="0"/>
                <a:cs typeface="Arial" panose="020B0604020202020204" pitchFamily="34" charset="0"/>
              </a:defRPr>
            </a:lvl2pPr>
            <a:lvl3pPr marL="1143000" indent="-228600">
              <a:lnSpc>
                <a:spcPts val="2100"/>
              </a:lnSpc>
              <a:spcAft>
                <a:spcPts val="400"/>
              </a:spcAft>
              <a:buClr>
                <a:srgbClr val="A6A6A6"/>
              </a:buClr>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rgbClr val="A6A6A6"/>
              </a:buClr>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rgbClr val="A6A6A6"/>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ClrTx/>
              <a:buSzTx/>
              <a:buFontTx/>
              <a:buNone/>
            </a:pPr>
            <a:fld id="{A9017427-7765-42B3-A08C-7B9242C8F6C9}" type="slidenum">
              <a:rPr lang="en-CA" altLang="en-US" sz="1400" b="0" smtClean="0">
                <a:latin typeface="Abadi" panose="020B0604020104020204" pitchFamily="34" charset="0"/>
              </a:rPr>
              <a:pPr>
                <a:lnSpc>
                  <a:spcPct val="100000"/>
                </a:lnSpc>
                <a:spcBef>
                  <a:spcPct val="0"/>
                </a:spcBef>
                <a:spcAft>
                  <a:spcPct val="0"/>
                </a:spcAft>
                <a:buClrTx/>
                <a:buSzTx/>
                <a:buFontTx/>
                <a:buNone/>
              </a:pPr>
              <a:t>8</a:t>
            </a:fld>
            <a:endParaRPr lang="en-CA" altLang="en-US" sz="1400" b="0" dirty="0">
              <a:latin typeface="Abadi" panose="020B0604020104020204" pitchFamily="34" charset="0"/>
            </a:endParaRPr>
          </a:p>
        </p:txBody>
      </p:sp>
      <p:pic>
        <p:nvPicPr>
          <p:cNvPr id="4" name="Content Placeholder 3">
            <a:extLst>
              <a:ext uri="{FF2B5EF4-FFF2-40B4-BE49-F238E27FC236}">
                <a16:creationId xmlns:a16="http://schemas.microsoft.com/office/drawing/2014/main" id="{AD03DC90-43DC-40E3-8A15-AC2482D8FA2F}"/>
              </a:ext>
            </a:extLst>
          </p:cNvPr>
          <p:cNvPicPr>
            <a:picLocks noGrp="1" noChangeAspect="1"/>
          </p:cNvPicPr>
          <p:nvPr>
            <p:ph idx="1"/>
          </p:nvPr>
        </p:nvPicPr>
        <p:blipFill>
          <a:blip r:embed="rId4">
            <a:duotone>
              <a:prstClr val="black"/>
              <a:schemeClr val="tx1">
                <a:tint val="45000"/>
                <a:satMod val="400000"/>
              </a:schemeClr>
            </a:duotone>
            <a:lum bright="-40000" contrast="-40000"/>
          </a:blip>
          <a:stretch>
            <a:fillRect/>
          </a:stretch>
        </p:blipFill>
        <p:spPr>
          <a:xfrm>
            <a:off x="468630" y="1206753"/>
            <a:ext cx="8686800" cy="17872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6F1B1DD-0191-41F5-9E84-153EE54CD260}"/>
              </a:ext>
            </a:extLst>
          </p:cNvPr>
          <p:cNvSpPr>
            <a:spLocks noGrp="1" noChangeArrowheads="1"/>
          </p:cNvSpPr>
          <p:nvPr>
            <p:ph type="title"/>
          </p:nvPr>
        </p:nvSpPr>
        <p:spPr>
          <a:xfrm>
            <a:off x="152400" y="228600"/>
            <a:ext cx="8839200" cy="1143000"/>
          </a:xfrm>
        </p:spPr>
        <p:txBody>
          <a:bodyPr/>
          <a:lstStyle/>
          <a:p>
            <a:pPr>
              <a:defRPr/>
            </a:pPr>
            <a:r>
              <a:rPr lang="en-CA" altLang="en-US" dirty="0">
                <a:latin typeface="Abadi" panose="020B0604020104020204" pitchFamily="34" charset="0"/>
              </a:rPr>
              <a:t>Before-After Safety Evaluation</a:t>
            </a:r>
            <a:br>
              <a:rPr lang="en-CA" altLang="en-US" dirty="0">
                <a:latin typeface="Abadi" panose="020B0604020104020204" pitchFamily="34" charset="0"/>
              </a:rPr>
            </a:br>
            <a:r>
              <a:rPr lang="en-CA" altLang="en-US" dirty="0">
                <a:latin typeface="Abadi" panose="020B0604020104020204" pitchFamily="34" charset="0"/>
              </a:rPr>
              <a:t>Safety Performance Function (SPFs) Development</a:t>
            </a:r>
          </a:p>
        </p:txBody>
      </p:sp>
      <p:sp>
        <p:nvSpPr>
          <p:cNvPr id="31747" name="Slide Number Placeholder 3">
            <a:extLst>
              <a:ext uri="{FF2B5EF4-FFF2-40B4-BE49-F238E27FC236}">
                <a16:creationId xmlns:a16="http://schemas.microsoft.com/office/drawing/2014/main" id="{91E5FB2E-03BA-48F9-BABD-8F7DE01D655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600"/>
              </a:spcBef>
              <a:spcAft>
                <a:spcPts val="600"/>
              </a:spcAft>
              <a:buClr>
                <a:srgbClr val="A6A6A6"/>
              </a:buClr>
              <a:buSzPct val="150000"/>
              <a:buFont typeface="Wingdings" panose="05000000000000000000" pitchFamily="2" charset="2"/>
              <a:buChar char="§"/>
              <a:defRPr sz="2200" b="1">
                <a:solidFill>
                  <a:schemeClr val="bg1"/>
                </a:solidFill>
                <a:latin typeface="Arial" panose="020B0604020202020204" pitchFamily="34" charset="0"/>
                <a:cs typeface="Arial" panose="020B0604020202020204" pitchFamily="34" charset="0"/>
              </a:defRPr>
            </a:lvl1pPr>
            <a:lvl2pPr marL="742950" indent="-285750">
              <a:lnSpc>
                <a:spcPts val="2600"/>
              </a:lnSpc>
              <a:spcAft>
                <a:spcPts val="600"/>
              </a:spcAft>
              <a:buClr>
                <a:srgbClr val="A6A6A6"/>
              </a:buClr>
              <a:buChar char="–"/>
              <a:defRPr sz="2000">
                <a:solidFill>
                  <a:schemeClr val="bg1"/>
                </a:solidFill>
                <a:latin typeface="Arial" panose="020B0604020202020204" pitchFamily="34" charset="0"/>
                <a:cs typeface="Arial" panose="020B0604020202020204" pitchFamily="34" charset="0"/>
              </a:defRPr>
            </a:lvl2pPr>
            <a:lvl3pPr marL="1143000" indent="-228600">
              <a:lnSpc>
                <a:spcPts val="2100"/>
              </a:lnSpc>
              <a:spcAft>
                <a:spcPts val="400"/>
              </a:spcAft>
              <a:buClr>
                <a:srgbClr val="A6A6A6"/>
              </a:buClr>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rgbClr val="A6A6A6"/>
              </a:buClr>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rgbClr val="A6A6A6"/>
              </a:buClr>
              <a:buChar char="»"/>
              <a:defRPr sz="12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6A6A6"/>
              </a:buClr>
              <a:buChar char="»"/>
              <a:defRPr sz="1200">
                <a:solidFill>
                  <a:schemeClr val="bg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ClrTx/>
              <a:buSzTx/>
              <a:buFontTx/>
              <a:buNone/>
            </a:pPr>
            <a:fld id="{891EEB78-5F34-4A98-9346-F5ADFD180CF5}" type="slidenum">
              <a:rPr lang="en-CA" altLang="en-US" sz="1400" b="0" smtClean="0">
                <a:latin typeface="Abadi" panose="020B0604020104020204" pitchFamily="34" charset="0"/>
              </a:rPr>
              <a:pPr>
                <a:lnSpc>
                  <a:spcPct val="100000"/>
                </a:lnSpc>
                <a:spcBef>
                  <a:spcPct val="0"/>
                </a:spcBef>
                <a:spcAft>
                  <a:spcPct val="0"/>
                </a:spcAft>
                <a:buClrTx/>
                <a:buSzTx/>
                <a:buFontTx/>
                <a:buNone/>
              </a:pPr>
              <a:t>9</a:t>
            </a:fld>
            <a:endParaRPr lang="en-CA" altLang="en-US" sz="1400" b="0" dirty="0">
              <a:latin typeface="Abadi" panose="020B0604020104020204" pitchFamily="34" charset="0"/>
            </a:endParaRPr>
          </a:p>
        </p:txBody>
      </p:sp>
      <p:pic>
        <p:nvPicPr>
          <p:cNvPr id="7" name="Content Placeholder 6">
            <a:extLst>
              <a:ext uri="{FF2B5EF4-FFF2-40B4-BE49-F238E27FC236}">
                <a16:creationId xmlns:a16="http://schemas.microsoft.com/office/drawing/2014/main" id="{3B2728BF-EB0F-41A3-BF8C-25834EBD39F9}"/>
              </a:ext>
            </a:extLst>
          </p:cNvPr>
          <p:cNvPicPr>
            <a:picLocks noGrp="1" noChangeAspect="1"/>
          </p:cNvPicPr>
          <p:nvPr>
            <p:ph idx="1"/>
          </p:nvPr>
        </p:nvPicPr>
        <p:blipFill>
          <a:blip r:embed="rId3"/>
          <a:stretch>
            <a:fillRect/>
          </a:stretch>
        </p:blipFill>
        <p:spPr>
          <a:xfrm>
            <a:off x="457200" y="2054708"/>
            <a:ext cx="8686800" cy="3674579"/>
          </a:xfrm>
          <a:prstGeom prst="rect">
            <a:avLst/>
          </a:prstGeom>
        </p:spPr>
      </p:pic>
    </p:spTree>
  </p:cSld>
  <p:clrMapOvr>
    <a:masterClrMapping/>
  </p:clrMapOvr>
</p:sld>
</file>

<file path=ppt/theme/theme1.xml><?xml version="1.0" encoding="utf-8"?>
<a:theme xmlns:a="http://schemas.openxmlformats.org/drawingml/2006/main" name="Generic_BC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neric_BC_PowerPo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_BC_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ic_BC_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ic_BC_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ic_BC_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ic_BC_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ic_BC_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ic_BC_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ic_BC_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ic_BC_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ic_BC_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ic_BC_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ic_BC_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11814</TotalTime>
  <Words>1030</Words>
  <Application>Microsoft Office PowerPoint</Application>
  <PresentationFormat>On-screen Show (4:3)</PresentationFormat>
  <Paragraphs>319</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Abadi</vt:lpstr>
      <vt:lpstr>Arial</vt:lpstr>
      <vt:lpstr>Arial Black</vt:lpstr>
      <vt:lpstr>Calibri</vt:lpstr>
      <vt:lpstr>Garamond</vt:lpstr>
      <vt:lpstr>Wingdings</vt:lpstr>
      <vt:lpstr>Generic_BC_PowerPoint</vt:lpstr>
      <vt:lpstr> Safety Evaluation of Speed Limit Increase on Rural Highways in BC   Joy Sengupta, P.Eng. Mohamed Elesawey, Ph. D, P.Eng.  </vt:lpstr>
      <vt:lpstr>Background</vt:lpstr>
      <vt:lpstr>2014 Rural Highway Safety and Speed Review</vt:lpstr>
      <vt:lpstr>Study Overview</vt:lpstr>
      <vt:lpstr>Before-After Safety Evaluation Methodology</vt:lpstr>
      <vt:lpstr>Before-After Safety Evaluation Empirical Bayes Method</vt:lpstr>
      <vt:lpstr>Before-After Safety Evaluation Empirical Bayes Method</vt:lpstr>
      <vt:lpstr>Before-After Safety Evaluation Empirical Bayes Method</vt:lpstr>
      <vt:lpstr>Before-After Safety Evaluation Safety Performance Function (SPFs) Development</vt:lpstr>
      <vt:lpstr>Before-After Safety  Evaluation Data</vt:lpstr>
      <vt:lpstr>Overall Safety Evaluation Results</vt:lpstr>
      <vt:lpstr>Change from the before to the after period Serious collisions</vt:lpstr>
      <vt:lpstr>Change from the before to the after period  Serious collisions - Winter months</vt:lpstr>
      <vt:lpstr>Change from the before to the after period Serious collisions - Non-winter months</vt:lpstr>
      <vt:lpstr>Summary and Conclusion</vt:lpstr>
      <vt:lpstr>Safety Evaluation Findings By Segment</vt:lpstr>
      <vt:lpstr>Update</vt:lpstr>
      <vt:lpstr>PowerPoint Presentation</vt:lpstr>
    </vt:vector>
  </TitlesOfParts>
  <Company>Province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Calvin  Jones</dc:creator>
  <cp:lastModifiedBy>Sengupta, Joy TRAN:EX</cp:lastModifiedBy>
  <cp:revision>491</cp:revision>
  <cp:lastPrinted>2019-05-23T17:04:59Z</cp:lastPrinted>
  <dcterms:created xsi:type="dcterms:W3CDTF">2007-06-22T22:26:06Z</dcterms:created>
  <dcterms:modified xsi:type="dcterms:W3CDTF">2019-05-27T20:28:00Z</dcterms:modified>
</cp:coreProperties>
</file>