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87" r:id="rId5"/>
    <p:sldId id="299" r:id="rId6"/>
    <p:sldId id="311" r:id="rId7"/>
    <p:sldId id="323" r:id="rId8"/>
    <p:sldId id="320" r:id="rId9"/>
    <p:sldId id="289" r:id="rId10"/>
    <p:sldId id="322" r:id="rId11"/>
    <p:sldId id="263" r:id="rId12"/>
    <p:sldId id="260" r:id="rId13"/>
    <p:sldId id="321" r:id="rId14"/>
    <p:sldId id="312" r:id="rId15"/>
    <p:sldId id="297" r:id="rId16"/>
    <p:sldId id="259" r:id="rId17"/>
    <p:sldId id="317" r:id="rId18"/>
    <p:sldId id="335" r:id="rId19"/>
    <p:sldId id="327" r:id="rId20"/>
    <p:sldId id="341" r:id="rId21"/>
    <p:sldId id="306" r:id="rId22"/>
    <p:sldId id="310" r:id="rId23"/>
    <p:sldId id="316" r:id="rId24"/>
    <p:sldId id="315" r:id="rId25"/>
    <p:sldId id="308" r:id="rId26"/>
    <p:sldId id="340" r:id="rId27"/>
    <p:sldId id="324" r:id="rId28"/>
    <p:sldId id="339" r:id="rId29"/>
    <p:sldId id="333" r:id="rId30"/>
    <p:sldId id="330" r:id="rId31"/>
    <p:sldId id="325" r:id="rId32"/>
    <p:sldId id="329" r:id="rId33"/>
    <p:sldId id="326" r:id="rId34"/>
    <p:sldId id="332" r:id="rId35"/>
    <p:sldId id="272" r:id="rId36"/>
    <p:sldId id="290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si, Ravina PSSG:EX" initials="BRP" lastIdx="4" clrIdx="0"/>
  <p:cmAuthor id="1" name="Campbell, Darrion PSSG:EX" initials="CDP" lastIdx="0" clrIdx="1">
    <p:extLst>
      <p:ext uri="{19B8F6BF-5375-455C-9EA6-DF929625EA0E}">
        <p15:presenceInfo xmlns:p15="http://schemas.microsoft.com/office/powerpoint/2012/main" userId="Campbell, Darrion PSSG:EX" providerId="None"/>
      </p:ext>
    </p:extLst>
  </p:cmAuthor>
  <p:cmAuthor id="2" name="Sasvari, Frances PSSG:EX" initials="SFP" lastIdx="1" clrIdx="2">
    <p:extLst>
      <p:ext uri="{19B8F6BF-5375-455C-9EA6-DF929625EA0E}">
        <p15:presenceInfo xmlns:p15="http://schemas.microsoft.com/office/powerpoint/2012/main" userId="S-1-5-21-2002034099-1741304011-708699545-129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77" autoAdjust="0"/>
    <p:restoredTop sz="96374" autoAdjust="0"/>
  </p:normalViewPr>
  <p:slideViewPr>
    <p:cSldViewPr>
      <p:cViewPr varScale="1">
        <p:scale>
          <a:sx n="82" d="100"/>
          <a:sy n="82" d="100"/>
        </p:scale>
        <p:origin x="118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8" d="100"/>
          <a:sy n="108" d="100"/>
        </p:scale>
        <p:origin x="942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FP.IDIR.BCGOV\U180\SMSAHOO$\Profile\Desktop\New%20folder\Q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FP.IDIR.BCGOV\U180\SMSAHOO$\Profile\Desktop\New%20folder\Q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FP.IDIR.BCGOV\U180\SMSAHOO$\Profile\Desktop\New%20folder\Q3%20analysis%20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>
                <a:solidFill>
                  <a:schemeClr val="accent3"/>
                </a:solidFill>
              </a:rPr>
              <a:t>Medical conditions</a:t>
            </a:r>
          </a:p>
        </c:rich>
      </c:tx>
      <c:layout>
        <c:manualLayout>
          <c:xMode val="edge"/>
          <c:yMode val="edge"/>
          <c:x val="2.8500000000000011E-2"/>
          <c:y val="1.7690883941234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chemeClr val="accent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'ANOVA Analysis'!$A$30</c:f>
              <c:strCache>
                <c:ptCount val="1"/>
                <c:pt idx="0">
                  <c:v>Grand 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05D-4C25-B864-FD31C202FF4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05D-4C25-B864-FD31C202FF4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B05D-4C25-B864-FD31C202FF4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B05D-4C25-B864-FD31C202FF47}"/>
              </c:ext>
            </c:extLst>
          </c:dPt>
          <c:dLbls>
            <c:dLbl>
              <c:idx val="3"/>
              <c:layout>
                <c:manualLayout>
                  <c:x val="0.12886259040105194"/>
                  <c:y val="-1.38568129330254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5D-4C25-B864-FD31C202F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'ANOVA Analysis'!$B$20:$F$20</c:f>
              <c:strCache>
                <c:ptCount val="4"/>
                <c:pt idx="0">
                  <c:v>COGNITIVE</c:v>
                </c:pt>
                <c:pt idx="1">
                  <c:v>GENERAL DEBILITY</c:v>
                </c:pt>
                <c:pt idx="2">
                  <c:v>MOBILITY</c:v>
                </c:pt>
                <c:pt idx="3">
                  <c:v>VISION</c:v>
                </c:pt>
              </c:strCache>
              <c:extLst/>
            </c:strRef>
          </c:cat>
          <c:val>
            <c:numRef>
              <c:f>'ANOVA Analysis'!$B$30:$F$30</c:f>
              <c:numCache>
                <c:formatCode>General</c:formatCode>
                <c:ptCount val="4"/>
                <c:pt idx="0">
                  <c:v>2486</c:v>
                </c:pt>
                <c:pt idx="1">
                  <c:v>549</c:v>
                </c:pt>
                <c:pt idx="2">
                  <c:v>236</c:v>
                </c:pt>
                <c:pt idx="3">
                  <c:v>116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B05D-4C25-B864-FD31C202FF4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CA" sz="2400"/>
              <a:t>Pass</a:t>
            </a:r>
            <a:r>
              <a:rPr lang="en-CA" sz="2400" baseline="0"/>
              <a:t> % according to conditions</a:t>
            </a:r>
            <a:endParaRPr lang="en-CA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991368680641186E-2"/>
          <c:y val="0.12353899883585567"/>
          <c:w val="0.94574599260172632"/>
          <c:h val="0.65818338481845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'[Q1.xlsx]ANOVA Analysis'!$R$32</c:f>
              <c:strCache>
                <c:ptCount val="1"/>
                <c:pt idx="0">
                  <c:v>COGNITIVE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'[Q1.xlsx]ANOVA Analysis'!$R$42</c:f>
              <c:numCache>
                <c:formatCode>0%</c:formatCode>
                <c:ptCount val="1"/>
                <c:pt idx="0">
                  <c:v>0.50160901045856798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F-4E59-BF85-8C071F6E6432}"/>
            </c:ext>
          </c:extLst>
        </c:ser>
        <c:ser>
          <c:idx val="1"/>
          <c:order val="1"/>
          <c:tx>
            <c:strRef>
              <c:f>'[Q1.xlsx]ANOVA Analysis'!$S$32</c:f>
              <c:strCache>
                <c:ptCount val="1"/>
                <c:pt idx="0">
                  <c:v>GENERAL DEBILITY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'[Q1.xlsx]ANOVA Analysis'!$S$42</c:f>
              <c:numCache>
                <c:formatCode>0%</c:formatCode>
                <c:ptCount val="1"/>
                <c:pt idx="0">
                  <c:v>0.48087431693989069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FF-4E59-BF85-8C071F6E6432}"/>
            </c:ext>
          </c:extLst>
        </c:ser>
        <c:ser>
          <c:idx val="2"/>
          <c:order val="2"/>
          <c:tx>
            <c:strRef>
              <c:f>'[Q1.xlsx]ANOVA Analysis'!$T$32</c:f>
              <c:strCache>
                <c:ptCount val="1"/>
                <c:pt idx="0">
                  <c:v>MOBILITY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'[Q1.xlsx]ANOVA Analysis'!$T$42</c:f>
              <c:numCache>
                <c:formatCode>0%</c:formatCode>
                <c:ptCount val="1"/>
                <c:pt idx="0">
                  <c:v>0.59322033898305082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FF-4E59-BF85-8C071F6E6432}"/>
            </c:ext>
          </c:extLst>
        </c:ser>
        <c:ser>
          <c:idx val="3"/>
          <c:order val="3"/>
          <c:tx>
            <c:strRef>
              <c:f>'[Q1.xlsx]ANOVA Analysis'!$U$32</c:f>
              <c:strCache>
                <c:ptCount val="1"/>
                <c:pt idx="0">
                  <c:v>VISION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'[Q1.xlsx]ANOVA Analysis'!$U$42</c:f>
              <c:numCache>
                <c:formatCode>0%</c:formatCode>
                <c:ptCount val="1"/>
                <c:pt idx="0">
                  <c:v>0.55172413793103448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FF-4E59-BF85-8C071F6E6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27665336"/>
        <c:axId val="1027664680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'[Q1.xlsx]ANOVA Analysis'!$V$32</c15:sqref>
                        </c15:formulaRef>
                      </c:ext>
                    </c:extLst>
                    <c:strCache>
                      <c:ptCount val="1"/>
                      <c:pt idx="0">
                        <c:v>#N/A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hade val="51000"/>
                          <a:satMod val="130000"/>
                        </a:schemeClr>
                      </a:gs>
                      <a:gs pos="80000">
                        <a:schemeClr val="accent5">
                          <a:shade val="93000"/>
                          <a:satMod val="130000"/>
                        </a:schemeClr>
                      </a:gs>
                      <a:gs pos="100000">
                        <a:schemeClr val="accent5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'[Q1.xlsx]ANOVA Analysis'!$V$42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0.57768052516411383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4FF-4E59-BF85-8C071F6E6432}"/>
                  </c:ext>
                </c:extLst>
              </c15:ser>
            </c15:filteredBarSeries>
          </c:ext>
        </c:extLst>
      </c:barChart>
      <c:catAx>
        <c:axId val="1027665336"/>
        <c:scaling>
          <c:orientation val="minMax"/>
        </c:scaling>
        <c:delete val="1"/>
        <c:axPos val="b"/>
        <c:majorTickMark val="none"/>
        <c:minorTickMark val="none"/>
        <c:tickLblPos val="nextTo"/>
        <c:crossAx val="1027664680"/>
        <c:crosses val="autoZero"/>
        <c:auto val="1"/>
        <c:lblAlgn val="ctr"/>
        <c:lblOffset val="100"/>
        <c:noMultiLvlLbl val="0"/>
      </c:catAx>
      <c:valAx>
        <c:axId val="10276646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27665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445538057742777E-2"/>
          <c:y val="0.8802423539556633"/>
          <c:w val="0.92977548118985132"/>
          <c:h val="9.72445148617195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CA" dirty="0"/>
              <a:t>Pass rate</a:t>
            </a:r>
            <a:r>
              <a:rPr lang="en-CA" baseline="0" dirty="0"/>
              <a:t> (</a:t>
            </a:r>
            <a:r>
              <a:rPr lang="en-CA" dirty="0"/>
              <a:t>Region vs Province)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'ANOVA analysis'!$A$30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'ANOVA analysis'!$B$19:$F$19</c:f>
              <c:strCache>
                <c:ptCount val="5"/>
                <c:pt idx="0">
                  <c:v>Fraser Valley</c:v>
                </c:pt>
                <c:pt idx="1">
                  <c:v>Greater Vancouver</c:v>
                </c:pt>
                <c:pt idx="2">
                  <c:v>Northern Interior</c:v>
                </c:pt>
                <c:pt idx="3">
                  <c:v>Southern Interior</c:v>
                </c:pt>
                <c:pt idx="4">
                  <c:v>Vancouver Island</c:v>
                </c:pt>
              </c:strCache>
            </c:strRef>
          </c:cat>
          <c:val>
            <c:numRef>
              <c:f>'ANOVA analysis'!$B$30:$F$30</c:f>
              <c:numCache>
                <c:formatCode>0.0%</c:formatCode>
                <c:ptCount val="5"/>
                <c:pt idx="0">
                  <c:v>0.38324668049935851</c:v>
                </c:pt>
                <c:pt idx="1">
                  <c:v>0.594240618128002</c:v>
                </c:pt>
                <c:pt idx="2">
                  <c:v>0.67771633370010653</c:v>
                </c:pt>
                <c:pt idx="3">
                  <c:v>0.49361371046120128</c:v>
                </c:pt>
                <c:pt idx="4">
                  <c:v>0.58109968506766918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5-4CC2-BBAB-14A83D130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753792"/>
        <c:axId val="294755328"/>
      </c:barChart>
      <c:lineChart>
        <c:grouping val="standard"/>
        <c:varyColors val="0"/>
        <c:ser>
          <c:idx val="1"/>
          <c:order val="1"/>
          <c:tx>
            <c:strRef>
              <c:f>'ANOVA analysis'!$A$31</c:f>
              <c:strCache>
                <c:ptCount val="1"/>
                <c:pt idx="0">
                  <c:v>Province average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'ANOVA analysis'!$B$31:$F$31</c:f>
              <c:numCache>
                <c:formatCode>0.00%</c:formatCode>
                <c:ptCount val="5"/>
                <c:pt idx="0">
                  <c:v>0.51500000000000001</c:v>
                </c:pt>
                <c:pt idx="1">
                  <c:v>0.51500000000000001</c:v>
                </c:pt>
                <c:pt idx="2">
                  <c:v>0.51500000000000001</c:v>
                </c:pt>
                <c:pt idx="3">
                  <c:v>0.51500000000000001</c:v>
                </c:pt>
                <c:pt idx="4">
                  <c:v>0.51500000000000001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65-4CC2-BBAB-14A83D130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753792"/>
        <c:axId val="294755328"/>
      </c:lineChart>
      <c:catAx>
        <c:axId val="29475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755328"/>
        <c:crosses val="autoZero"/>
        <c:auto val="1"/>
        <c:lblAlgn val="ctr"/>
        <c:lblOffset val="100"/>
        <c:noMultiLvlLbl val="0"/>
      </c:catAx>
      <c:valAx>
        <c:axId val="2947553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9475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3CD57-D232-4192-9D11-1DDF4DB31B0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2B3B0599-FA3E-4A1E-94E6-AC1DB6EB834A}">
      <dgm:prSet phldrT="[Text]" custT="1"/>
      <dgm:spPr/>
      <dgm:t>
        <a:bodyPr anchor="ctr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400" dirty="0"/>
            <a:t>One of RoadSafetyBC’s mandates is to monitor the medical fitness of B.C.’s 3.4 million drivers</a:t>
          </a:r>
        </a:p>
      </dgm:t>
    </dgm:pt>
    <dgm:pt modelId="{D8A38C74-E2F6-4931-97EF-F5472DB92CBF}" type="parTrans" cxnId="{889F0F4B-744D-4B25-8BF0-81B9B03C5814}">
      <dgm:prSet/>
      <dgm:spPr/>
      <dgm:t>
        <a:bodyPr/>
        <a:lstStyle/>
        <a:p>
          <a:endParaRPr lang="en-CA"/>
        </a:p>
      </dgm:t>
    </dgm:pt>
    <dgm:pt modelId="{C4967EF0-48C0-4FD3-9814-91FBC66F9064}" type="sibTrans" cxnId="{889F0F4B-744D-4B25-8BF0-81B9B03C5814}">
      <dgm:prSet/>
      <dgm:spPr/>
      <dgm:t>
        <a:bodyPr/>
        <a:lstStyle/>
        <a:p>
          <a:endParaRPr lang="en-CA"/>
        </a:p>
      </dgm:t>
    </dgm:pt>
    <dgm:pt modelId="{C791A3DE-B94C-4C89-BBA8-3EF7A4FD2077}">
      <dgm:prSet custT="1"/>
      <dgm:spPr/>
      <dgm:t>
        <a:bodyPr anchor="ctr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400" dirty="0"/>
            <a:t>RoadSafetyBC refers roughly 5,000 drivers annually to an on-road assessment to determine if drivers with medical conditions can drive safely</a:t>
          </a:r>
        </a:p>
      </dgm:t>
    </dgm:pt>
    <dgm:pt modelId="{6B266CA1-3E45-4CF9-AB5F-1706A1BE3AF9}" type="parTrans" cxnId="{2C3CA810-D8AA-4709-B312-CBC915045C26}">
      <dgm:prSet/>
      <dgm:spPr/>
      <dgm:t>
        <a:bodyPr/>
        <a:lstStyle/>
        <a:p>
          <a:endParaRPr lang="en-CA"/>
        </a:p>
      </dgm:t>
    </dgm:pt>
    <dgm:pt modelId="{66C07FA7-E347-4E38-99D5-269984C52725}" type="sibTrans" cxnId="{2C3CA810-D8AA-4709-B312-CBC915045C26}">
      <dgm:prSet/>
      <dgm:spPr/>
      <dgm:t>
        <a:bodyPr/>
        <a:lstStyle/>
        <a:p>
          <a:endParaRPr lang="en-CA"/>
        </a:p>
      </dgm:t>
    </dgm:pt>
    <dgm:pt modelId="{9D2E166B-D14C-4531-A307-AA053177D495}">
      <dgm:prSet custT="1"/>
      <dgm:spPr/>
      <dgm:t>
        <a:bodyPr anchor="ctr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/>
            <a:t>While </a:t>
          </a:r>
          <a:r>
            <a:rPr lang="en-CA" sz="2400" dirty="0"/>
            <a:t>on-road assessments are </a:t>
          </a:r>
          <a:r>
            <a:rPr lang="en-US" sz="2400" dirty="0"/>
            <a:t>vital to inform licensing decisions, for over a decade the contracted DriveABLE assessments were a contentious area for RoadSafetyBC</a:t>
          </a:r>
          <a:endParaRPr lang="en-CA" sz="2400" dirty="0"/>
        </a:p>
      </dgm:t>
    </dgm:pt>
    <dgm:pt modelId="{D84BE1D3-4200-4C6B-A11A-CAAF401ABE8E}" type="parTrans" cxnId="{A33BB3B6-EAA1-4055-9B0E-9E2759CD74C0}">
      <dgm:prSet/>
      <dgm:spPr/>
      <dgm:t>
        <a:bodyPr/>
        <a:lstStyle/>
        <a:p>
          <a:endParaRPr lang="en-CA"/>
        </a:p>
      </dgm:t>
    </dgm:pt>
    <dgm:pt modelId="{3D555002-B520-4B8D-A1D2-234C7A51CD3C}" type="sibTrans" cxnId="{A33BB3B6-EAA1-4055-9B0E-9E2759CD74C0}">
      <dgm:prSet/>
      <dgm:spPr/>
      <dgm:t>
        <a:bodyPr/>
        <a:lstStyle/>
        <a:p>
          <a:endParaRPr lang="en-CA"/>
        </a:p>
      </dgm:t>
    </dgm:pt>
    <dgm:pt modelId="{299A398E-3E07-46AC-BA06-5585CCD6E7FB}" type="pres">
      <dgm:prSet presAssocID="{C5A3CD57-D232-4192-9D11-1DDF4DB31B0B}" presName="vert0" presStyleCnt="0">
        <dgm:presLayoutVars>
          <dgm:dir/>
          <dgm:animOne val="branch"/>
          <dgm:animLvl val="lvl"/>
        </dgm:presLayoutVars>
      </dgm:prSet>
      <dgm:spPr/>
    </dgm:pt>
    <dgm:pt modelId="{1E2E941B-4ED0-48AC-A80A-C7D22465A511}" type="pres">
      <dgm:prSet presAssocID="{2B3B0599-FA3E-4A1E-94E6-AC1DB6EB834A}" presName="thickLine" presStyleLbl="alignNode1" presStyleIdx="0" presStyleCnt="3"/>
      <dgm:spPr/>
    </dgm:pt>
    <dgm:pt modelId="{E46FFF6D-862B-404F-8420-703FD973D4D9}" type="pres">
      <dgm:prSet presAssocID="{2B3B0599-FA3E-4A1E-94E6-AC1DB6EB834A}" presName="horz1" presStyleCnt="0"/>
      <dgm:spPr/>
    </dgm:pt>
    <dgm:pt modelId="{77F5B1F6-9617-4428-82A4-0B3991497992}" type="pres">
      <dgm:prSet presAssocID="{2B3B0599-FA3E-4A1E-94E6-AC1DB6EB834A}" presName="tx1" presStyleLbl="revTx" presStyleIdx="0" presStyleCnt="3"/>
      <dgm:spPr/>
    </dgm:pt>
    <dgm:pt modelId="{25E1932F-81D2-4483-A62D-85070D7AE927}" type="pres">
      <dgm:prSet presAssocID="{2B3B0599-FA3E-4A1E-94E6-AC1DB6EB834A}" presName="vert1" presStyleCnt="0"/>
      <dgm:spPr/>
    </dgm:pt>
    <dgm:pt modelId="{6F260613-9575-493B-8077-C6782BF2F078}" type="pres">
      <dgm:prSet presAssocID="{C791A3DE-B94C-4C89-BBA8-3EF7A4FD2077}" presName="thickLine" presStyleLbl="alignNode1" presStyleIdx="1" presStyleCnt="3"/>
      <dgm:spPr/>
    </dgm:pt>
    <dgm:pt modelId="{12DBEE8B-DEB1-47E4-AF76-09681521D4BB}" type="pres">
      <dgm:prSet presAssocID="{C791A3DE-B94C-4C89-BBA8-3EF7A4FD2077}" presName="horz1" presStyleCnt="0"/>
      <dgm:spPr/>
    </dgm:pt>
    <dgm:pt modelId="{8C21C09D-C05F-4613-9642-56257B6DFFAA}" type="pres">
      <dgm:prSet presAssocID="{C791A3DE-B94C-4C89-BBA8-3EF7A4FD2077}" presName="tx1" presStyleLbl="revTx" presStyleIdx="1" presStyleCnt="3"/>
      <dgm:spPr/>
    </dgm:pt>
    <dgm:pt modelId="{21A59833-B5AA-4B50-8CFA-79D4A63A8EC2}" type="pres">
      <dgm:prSet presAssocID="{C791A3DE-B94C-4C89-BBA8-3EF7A4FD2077}" presName="vert1" presStyleCnt="0"/>
      <dgm:spPr/>
    </dgm:pt>
    <dgm:pt modelId="{511E52CB-A34F-4885-9002-2BAFFB0AF428}" type="pres">
      <dgm:prSet presAssocID="{9D2E166B-D14C-4531-A307-AA053177D495}" presName="thickLine" presStyleLbl="alignNode1" presStyleIdx="2" presStyleCnt="3"/>
      <dgm:spPr/>
    </dgm:pt>
    <dgm:pt modelId="{C95FEFC0-84A9-420D-BD24-9387BD3BF246}" type="pres">
      <dgm:prSet presAssocID="{9D2E166B-D14C-4531-A307-AA053177D495}" presName="horz1" presStyleCnt="0"/>
      <dgm:spPr/>
    </dgm:pt>
    <dgm:pt modelId="{613FF78B-3385-47EA-BD44-7EB1A23DA0BC}" type="pres">
      <dgm:prSet presAssocID="{9D2E166B-D14C-4531-A307-AA053177D495}" presName="tx1" presStyleLbl="revTx" presStyleIdx="2" presStyleCnt="3"/>
      <dgm:spPr/>
    </dgm:pt>
    <dgm:pt modelId="{7490D600-B436-4830-9547-9EF80E0C8530}" type="pres">
      <dgm:prSet presAssocID="{9D2E166B-D14C-4531-A307-AA053177D495}" presName="vert1" presStyleCnt="0"/>
      <dgm:spPr/>
    </dgm:pt>
  </dgm:ptLst>
  <dgm:cxnLst>
    <dgm:cxn modelId="{2C3CA810-D8AA-4709-B312-CBC915045C26}" srcId="{C5A3CD57-D232-4192-9D11-1DDF4DB31B0B}" destId="{C791A3DE-B94C-4C89-BBA8-3EF7A4FD2077}" srcOrd="1" destOrd="0" parTransId="{6B266CA1-3E45-4CF9-AB5F-1706A1BE3AF9}" sibTransId="{66C07FA7-E347-4E38-99D5-269984C52725}"/>
    <dgm:cxn modelId="{5780FE38-571D-44F4-81F8-20856AE4AC8F}" type="presOf" srcId="{2B3B0599-FA3E-4A1E-94E6-AC1DB6EB834A}" destId="{77F5B1F6-9617-4428-82A4-0B3991497992}" srcOrd="0" destOrd="0" presId="urn:microsoft.com/office/officeart/2008/layout/LinedList"/>
    <dgm:cxn modelId="{1F99CE63-1201-46FA-B06E-2681525750F9}" type="presOf" srcId="{C5A3CD57-D232-4192-9D11-1DDF4DB31B0B}" destId="{299A398E-3E07-46AC-BA06-5585CCD6E7FB}" srcOrd="0" destOrd="0" presId="urn:microsoft.com/office/officeart/2008/layout/LinedList"/>
    <dgm:cxn modelId="{889F0F4B-744D-4B25-8BF0-81B9B03C5814}" srcId="{C5A3CD57-D232-4192-9D11-1DDF4DB31B0B}" destId="{2B3B0599-FA3E-4A1E-94E6-AC1DB6EB834A}" srcOrd="0" destOrd="0" parTransId="{D8A38C74-E2F6-4931-97EF-F5472DB92CBF}" sibTransId="{C4967EF0-48C0-4FD3-9814-91FBC66F9064}"/>
    <dgm:cxn modelId="{115F5272-C9BD-48D4-9A4D-9C50A89752DE}" type="presOf" srcId="{C791A3DE-B94C-4C89-BBA8-3EF7A4FD2077}" destId="{8C21C09D-C05F-4613-9642-56257B6DFFAA}" srcOrd="0" destOrd="0" presId="urn:microsoft.com/office/officeart/2008/layout/LinedList"/>
    <dgm:cxn modelId="{A33BB3B6-EAA1-4055-9B0E-9E2759CD74C0}" srcId="{C5A3CD57-D232-4192-9D11-1DDF4DB31B0B}" destId="{9D2E166B-D14C-4531-A307-AA053177D495}" srcOrd="2" destOrd="0" parTransId="{D84BE1D3-4200-4C6B-A11A-CAAF401ABE8E}" sibTransId="{3D555002-B520-4B8D-A1D2-234C7A51CD3C}"/>
    <dgm:cxn modelId="{31BC21FF-481C-404E-BFD5-0BFDB52447CD}" type="presOf" srcId="{9D2E166B-D14C-4531-A307-AA053177D495}" destId="{613FF78B-3385-47EA-BD44-7EB1A23DA0BC}" srcOrd="0" destOrd="0" presId="urn:microsoft.com/office/officeart/2008/layout/LinedList"/>
    <dgm:cxn modelId="{07E805DB-C3C2-4185-87B9-5B2863D4C5FA}" type="presParOf" srcId="{299A398E-3E07-46AC-BA06-5585CCD6E7FB}" destId="{1E2E941B-4ED0-48AC-A80A-C7D22465A511}" srcOrd="0" destOrd="0" presId="urn:microsoft.com/office/officeart/2008/layout/LinedList"/>
    <dgm:cxn modelId="{3FD1E13D-C3D1-4E93-A8C3-CB6E5C4F2B44}" type="presParOf" srcId="{299A398E-3E07-46AC-BA06-5585CCD6E7FB}" destId="{E46FFF6D-862B-404F-8420-703FD973D4D9}" srcOrd="1" destOrd="0" presId="urn:microsoft.com/office/officeart/2008/layout/LinedList"/>
    <dgm:cxn modelId="{16A6C667-19C0-4CC6-9A8B-7E973383C3EB}" type="presParOf" srcId="{E46FFF6D-862B-404F-8420-703FD973D4D9}" destId="{77F5B1F6-9617-4428-82A4-0B3991497992}" srcOrd="0" destOrd="0" presId="urn:microsoft.com/office/officeart/2008/layout/LinedList"/>
    <dgm:cxn modelId="{B481B144-C196-4C6B-A36D-BA3732CEAC4D}" type="presParOf" srcId="{E46FFF6D-862B-404F-8420-703FD973D4D9}" destId="{25E1932F-81D2-4483-A62D-85070D7AE927}" srcOrd="1" destOrd="0" presId="urn:microsoft.com/office/officeart/2008/layout/LinedList"/>
    <dgm:cxn modelId="{252E631D-BC06-4325-A686-62DE183A7F3F}" type="presParOf" srcId="{299A398E-3E07-46AC-BA06-5585CCD6E7FB}" destId="{6F260613-9575-493B-8077-C6782BF2F078}" srcOrd="2" destOrd="0" presId="urn:microsoft.com/office/officeart/2008/layout/LinedList"/>
    <dgm:cxn modelId="{25ABF32D-00D7-43C3-962F-FBB45348E33C}" type="presParOf" srcId="{299A398E-3E07-46AC-BA06-5585CCD6E7FB}" destId="{12DBEE8B-DEB1-47E4-AF76-09681521D4BB}" srcOrd="3" destOrd="0" presId="urn:microsoft.com/office/officeart/2008/layout/LinedList"/>
    <dgm:cxn modelId="{B9B1D946-3B37-4A3B-B905-5424E5EF9EA5}" type="presParOf" srcId="{12DBEE8B-DEB1-47E4-AF76-09681521D4BB}" destId="{8C21C09D-C05F-4613-9642-56257B6DFFAA}" srcOrd="0" destOrd="0" presId="urn:microsoft.com/office/officeart/2008/layout/LinedList"/>
    <dgm:cxn modelId="{FE8A7C25-DD35-4CB4-AB61-EDCAD6736E64}" type="presParOf" srcId="{12DBEE8B-DEB1-47E4-AF76-09681521D4BB}" destId="{21A59833-B5AA-4B50-8CFA-79D4A63A8EC2}" srcOrd="1" destOrd="0" presId="urn:microsoft.com/office/officeart/2008/layout/LinedList"/>
    <dgm:cxn modelId="{9711C3FE-4EB4-417C-900A-A9A7E77C2AC6}" type="presParOf" srcId="{299A398E-3E07-46AC-BA06-5585CCD6E7FB}" destId="{511E52CB-A34F-4885-9002-2BAFFB0AF428}" srcOrd="4" destOrd="0" presId="urn:microsoft.com/office/officeart/2008/layout/LinedList"/>
    <dgm:cxn modelId="{E89A18B6-0B7B-4EA0-A07C-1CD706B33A14}" type="presParOf" srcId="{299A398E-3E07-46AC-BA06-5585CCD6E7FB}" destId="{C95FEFC0-84A9-420D-BD24-9387BD3BF246}" srcOrd="5" destOrd="0" presId="urn:microsoft.com/office/officeart/2008/layout/LinedList"/>
    <dgm:cxn modelId="{45DE8A9B-030D-46B2-8C40-F1D6731D4986}" type="presParOf" srcId="{C95FEFC0-84A9-420D-BD24-9387BD3BF246}" destId="{613FF78B-3385-47EA-BD44-7EB1A23DA0BC}" srcOrd="0" destOrd="0" presId="urn:microsoft.com/office/officeart/2008/layout/LinedList"/>
    <dgm:cxn modelId="{B4E1B83E-1EE5-4A28-8E38-3CD47C018542}" type="presParOf" srcId="{C95FEFC0-84A9-420D-BD24-9387BD3BF246}" destId="{7490D600-B436-4830-9547-9EF80E0C85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6019A2-AB4E-42E0-825C-5221C500213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</dgm:pt>
    <dgm:pt modelId="{346305B2-096D-4B12-90B1-D363BB1445FC}">
      <dgm:prSet custT="1"/>
      <dgm:spPr/>
      <dgm:t>
        <a:bodyPr/>
        <a:lstStyle/>
        <a:p>
          <a:r>
            <a:rPr lang="en-CA" sz="1600" dirty="0"/>
            <a:t>Continue driver survey</a:t>
          </a:r>
        </a:p>
      </dgm:t>
    </dgm:pt>
    <dgm:pt modelId="{6ED16F45-E23B-49E8-AF03-4F3FCAD1E981}" type="parTrans" cxnId="{8BC60A91-C740-4C77-BAF0-5CF40F3D0B44}">
      <dgm:prSet/>
      <dgm:spPr/>
      <dgm:t>
        <a:bodyPr/>
        <a:lstStyle/>
        <a:p>
          <a:endParaRPr lang="en-CA"/>
        </a:p>
      </dgm:t>
    </dgm:pt>
    <dgm:pt modelId="{1832BF41-CEEB-4EC1-8C20-4D1681AE47EE}" type="sibTrans" cxnId="{8BC60A91-C740-4C77-BAF0-5CF40F3D0B44}">
      <dgm:prSet/>
      <dgm:spPr/>
      <dgm:t>
        <a:bodyPr/>
        <a:lstStyle/>
        <a:p>
          <a:endParaRPr lang="en-CA"/>
        </a:p>
      </dgm:t>
    </dgm:pt>
    <dgm:pt modelId="{F45E7AFA-5B99-41C1-9EF4-46C387071ACE}">
      <dgm:prSet custT="1"/>
      <dgm:spPr/>
      <dgm:t>
        <a:bodyPr/>
        <a:lstStyle/>
        <a:p>
          <a:r>
            <a:rPr lang="en-CA" sz="1600" dirty="0"/>
            <a:t>Monitor trends and modify </a:t>
          </a:r>
        </a:p>
      </dgm:t>
    </dgm:pt>
    <dgm:pt modelId="{C2FF0555-1094-49DB-8023-01C6AA99F154}" type="parTrans" cxnId="{170F83C3-ACA5-4748-A1D7-BBDE3420DCE7}">
      <dgm:prSet/>
      <dgm:spPr/>
      <dgm:t>
        <a:bodyPr/>
        <a:lstStyle/>
        <a:p>
          <a:endParaRPr lang="en-CA"/>
        </a:p>
      </dgm:t>
    </dgm:pt>
    <dgm:pt modelId="{C9049B85-770D-4438-B432-EEFEE89D5E88}" type="sibTrans" cxnId="{170F83C3-ACA5-4748-A1D7-BBDE3420DCE7}">
      <dgm:prSet/>
      <dgm:spPr/>
      <dgm:t>
        <a:bodyPr/>
        <a:lstStyle/>
        <a:p>
          <a:endParaRPr lang="en-CA"/>
        </a:p>
      </dgm:t>
    </dgm:pt>
    <dgm:pt modelId="{558E3EE3-9608-468A-96AB-8074A877A775}">
      <dgm:prSet custT="1"/>
      <dgm:spPr/>
      <dgm:t>
        <a:bodyPr/>
        <a:lstStyle/>
        <a:p>
          <a:r>
            <a:rPr lang="en-CA" sz="1600" dirty="0"/>
            <a:t>Premiers Award Application (underway)</a:t>
          </a:r>
        </a:p>
      </dgm:t>
    </dgm:pt>
    <dgm:pt modelId="{713F9042-CC72-4965-9F5C-24FB5D7BF159}" type="parTrans" cxnId="{C8CE2AE4-3B58-4F1B-8E94-05C7C579BD60}">
      <dgm:prSet/>
      <dgm:spPr/>
      <dgm:t>
        <a:bodyPr/>
        <a:lstStyle/>
        <a:p>
          <a:endParaRPr lang="en-CA"/>
        </a:p>
      </dgm:t>
    </dgm:pt>
    <dgm:pt modelId="{B726C739-7FE9-4420-95A6-6DE9D7556C98}" type="sibTrans" cxnId="{C8CE2AE4-3B58-4F1B-8E94-05C7C579BD60}">
      <dgm:prSet/>
      <dgm:spPr/>
      <dgm:t>
        <a:bodyPr/>
        <a:lstStyle/>
        <a:p>
          <a:endParaRPr lang="en-CA"/>
        </a:p>
      </dgm:t>
    </dgm:pt>
    <dgm:pt modelId="{BBB7592F-A071-46B0-B834-3D7A6C8B714F}">
      <dgm:prSet custT="1"/>
      <dgm:spPr/>
      <dgm:t>
        <a:bodyPr/>
        <a:lstStyle/>
        <a:p>
          <a:r>
            <a:rPr lang="en-CA" sz="1600" dirty="0"/>
            <a:t>Continued data analysis and evaluation (currently underway)</a:t>
          </a:r>
        </a:p>
      </dgm:t>
    </dgm:pt>
    <dgm:pt modelId="{4CA4EF88-70D9-4F29-8E0F-4664192E489B}" type="parTrans" cxnId="{B39F7A64-6B46-42CA-B653-82C9AC79AD93}">
      <dgm:prSet/>
      <dgm:spPr/>
      <dgm:t>
        <a:bodyPr/>
        <a:lstStyle/>
        <a:p>
          <a:endParaRPr lang="en-CA"/>
        </a:p>
      </dgm:t>
    </dgm:pt>
    <dgm:pt modelId="{215D3166-D0A8-4CFF-80B5-7D106DE6F7B0}" type="sibTrans" cxnId="{B39F7A64-6B46-42CA-B653-82C9AC79AD93}">
      <dgm:prSet/>
      <dgm:spPr/>
      <dgm:t>
        <a:bodyPr/>
        <a:lstStyle/>
        <a:p>
          <a:endParaRPr lang="en-CA"/>
        </a:p>
      </dgm:t>
    </dgm:pt>
    <dgm:pt modelId="{122E63F4-48ED-4F53-A56B-2EF46A0E6B3F}">
      <dgm:prSet custT="1"/>
      <dgm:spPr/>
      <dgm:t>
        <a:bodyPr/>
        <a:lstStyle/>
        <a:p>
          <a:r>
            <a:rPr lang="en-CA" sz="2000" dirty="0"/>
            <a:t>Presentations to other Canadian jurisdictions</a:t>
          </a:r>
        </a:p>
      </dgm:t>
    </dgm:pt>
    <dgm:pt modelId="{B4DEFB3C-1696-4E3A-B022-4A86AB7244B4}" type="parTrans" cxnId="{9957558C-1D15-44F3-977B-323B11EAF545}">
      <dgm:prSet/>
      <dgm:spPr/>
      <dgm:t>
        <a:bodyPr/>
        <a:lstStyle/>
        <a:p>
          <a:endParaRPr lang="en-CA"/>
        </a:p>
      </dgm:t>
    </dgm:pt>
    <dgm:pt modelId="{75FF45F7-4215-4E23-912B-482CC0D23AE4}" type="sibTrans" cxnId="{9957558C-1D15-44F3-977B-323B11EAF545}">
      <dgm:prSet/>
      <dgm:spPr/>
      <dgm:t>
        <a:bodyPr/>
        <a:lstStyle/>
        <a:p>
          <a:endParaRPr lang="en-CA"/>
        </a:p>
      </dgm:t>
    </dgm:pt>
    <dgm:pt modelId="{5E6198D8-8DBC-4474-ABBF-2ED9B1EA3371}" type="pres">
      <dgm:prSet presAssocID="{D76019A2-AB4E-42E0-825C-5221C5002134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BDCDC08-7DA0-4752-B519-BE2EEA2CF834}" type="pres">
      <dgm:prSet presAssocID="{122E63F4-48ED-4F53-A56B-2EF46A0E6B3F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A846961E-94D9-440A-B3F9-415597652F9D}" type="pres">
      <dgm:prSet presAssocID="{BBB7592F-A071-46B0-B834-3D7A6C8B714F}" presName="parentText2" presStyleLbl="node1" presStyleIdx="1" presStyleCnt="5">
        <dgm:presLayoutVars>
          <dgm:chMax/>
          <dgm:chPref val="3"/>
          <dgm:bulletEnabled val="1"/>
        </dgm:presLayoutVars>
      </dgm:prSet>
      <dgm:spPr/>
    </dgm:pt>
    <dgm:pt modelId="{497CBFDF-2385-4430-9B90-99B974B5D45E}" type="pres">
      <dgm:prSet presAssocID="{558E3EE3-9608-468A-96AB-8074A877A775}" presName="parentText3" presStyleLbl="node1" presStyleIdx="2" presStyleCnt="5">
        <dgm:presLayoutVars>
          <dgm:chMax/>
          <dgm:chPref val="3"/>
          <dgm:bulletEnabled val="1"/>
        </dgm:presLayoutVars>
      </dgm:prSet>
      <dgm:spPr/>
    </dgm:pt>
    <dgm:pt modelId="{AE3C804C-F140-4ABB-A388-92A67047E2F5}" type="pres">
      <dgm:prSet presAssocID="{F45E7AFA-5B99-41C1-9EF4-46C387071ACE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F58FFC0B-7A1B-4AC5-829D-60745E1895D7}" type="pres">
      <dgm:prSet presAssocID="{346305B2-096D-4B12-90B1-D363BB1445FC}" presName="parentText5" presStyleLbl="node1" presStyleIdx="4" presStyleCnt="5">
        <dgm:presLayoutVars>
          <dgm:chMax/>
          <dgm:chPref val="3"/>
          <dgm:bulletEnabled val="1"/>
        </dgm:presLayoutVars>
      </dgm:prSet>
      <dgm:spPr/>
    </dgm:pt>
  </dgm:ptLst>
  <dgm:cxnLst>
    <dgm:cxn modelId="{B39F7A64-6B46-42CA-B653-82C9AC79AD93}" srcId="{D76019A2-AB4E-42E0-825C-5221C5002134}" destId="{BBB7592F-A071-46B0-B834-3D7A6C8B714F}" srcOrd="1" destOrd="0" parTransId="{4CA4EF88-70D9-4F29-8E0F-4664192E489B}" sibTransId="{215D3166-D0A8-4CFF-80B5-7D106DE6F7B0}"/>
    <dgm:cxn modelId="{E44DB34B-9FED-4E1B-9DE8-2EDCA99193B8}" type="presOf" srcId="{F45E7AFA-5B99-41C1-9EF4-46C387071ACE}" destId="{AE3C804C-F140-4ABB-A388-92A67047E2F5}" srcOrd="0" destOrd="0" presId="urn:microsoft.com/office/officeart/2009/3/layout/IncreasingArrowsProcess"/>
    <dgm:cxn modelId="{8CAFA451-D401-4E41-A60B-7111EA011D6B}" type="presOf" srcId="{122E63F4-48ED-4F53-A56B-2EF46A0E6B3F}" destId="{EBDCDC08-7DA0-4752-B519-BE2EEA2CF834}" srcOrd="0" destOrd="0" presId="urn:microsoft.com/office/officeart/2009/3/layout/IncreasingArrowsProcess"/>
    <dgm:cxn modelId="{9AFF167E-0552-4404-946B-C60CCDA1E02D}" type="presOf" srcId="{558E3EE3-9608-468A-96AB-8074A877A775}" destId="{497CBFDF-2385-4430-9B90-99B974B5D45E}" srcOrd="0" destOrd="0" presId="urn:microsoft.com/office/officeart/2009/3/layout/IncreasingArrowsProcess"/>
    <dgm:cxn modelId="{9957558C-1D15-44F3-977B-323B11EAF545}" srcId="{D76019A2-AB4E-42E0-825C-5221C5002134}" destId="{122E63F4-48ED-4F53-A56B-2EF46A0E6B3F}" srcOrd="0" destOrd="0" parTransId="{B4DEFB3C-1696-4E3A-B022-4A86AB7244B4}" sibTransId="{75FF45F7-4215-4E23-912B-482CC0D23AE4}"/>
    <dgm:cxn modelId="{8BC60A91-C740-4C77-BAF0-5CF40F3D0B44}" srcId="{D76019A2-AB4E-42E0-825C-5221C5002134}" destId="{346305B2-096D-4B12-90B1-D363BB1445FC}" srcOrd="4" destOrd="0" parTransId="{6ED16F45-E23B-49E8-AF03-4F3FCAD1E981}" sibTransId="{1832BF41-CEEB-4EC1-8C20-4D1681AE47EE}"/>
    <dgm:cxn modelId="{59E815A4-19BF-4D96-8277-D8C39F808210}" type="presOf" srcId="{D76019A2-AB4E-42E0-825C-5221C5002134}" destId="{5E6198D8-8DBC-4474-ABBF-2ED9B1EA3371}" srcOrd="0" destOrd="0" presId="urn:microsoft.com/office/officeart/2009/3/layout/IncreasingArrowsProcess"/>
    <dgm:cxn modelId="{170F83C3-ACA5-4748-A1D7-BBDE3420DCE7}" srcId="{D76019A2-AB4E-42E0-825C-5221C5002134}" destId="{F45E7AFA-5B99-41C1-9EF4-46C387071ACE}" srcOrd="3" destOrd="0" parTransId="{C2FF0555-1094-49DB-8023-01C6AA99F154}" sibTransId="{C9049B85-770D-4438-B432-EEFEE89D5E88}"/>
    <dgm:cxn modelId="{6E598CCF-B6C8-4C81-A3DC-6EA39E0D46BB}" type="presOf" srcId="{BBB7592F-A071-46B0-B834-3D7A6C8B714F}" destId="{A846961E-94D9-440A-B3F9-415597652F9D}" srcOrd="0" destOrd="0" presId="urn:microsoft.com/office/officeart/2009/3/layout/IncreasingArrowsProcess"/>
    <dgm:cxn modelId="{C8CE2AE4-3B58-4F1B-8E94-05C7C579BD60}" srcId="{D76019A2-AB4E-42E0-825C-5221C5002134}" destId="{558E3EE3-9608-468A-96AB-8074A877A775}" srcOrd="2" destOrd="0" parTransId="{713F9042-CC72-4965-9F5C-24FB5D7BF159}" sibTransId="{B726C739-7FE9-4420-95A6-6DE9D7556C98}"/>
    <dgm:cxn modelId="{9CFFD3FC-24E7-430E-A481-DB19D0D66F17}" type="presOf" srcId="{346305B2-096D-4B12-90B1-D363BB1445FC}" destId="{F58FFC0B-7A1B-4AC5-829D-60745E1895D7}" srcOrd="0" destOrd="0" presId="urn:microsoft.com/office/officeart/2009/3/layout/IncreasingArrowsProcess"/>
    <dgm:cxn modelId="{82091C90-1AEC-45ED-8B98-22EB4F5E127D}" type="presParOf" srcId="{5E6198D8-8DBC-4474-ABBF-2ED9B1EA3371}" destId="{EBDCDC08-7DA0-4752-B519-BE2EEA2CF834}" srcOrd="0" destOrd="0" presId="urn:microsoft.com/office/officeart/2009/3/layout/IncreasingArrowsProcess"/>
    <dgm:cxn modelId="{BE55ED6B-021D-4183-A122-E9016325C9FC}" type="presParOf" srcId="{5E6198D8-8DBC-4474-ABBF-2ED9B1EA3371}" destId="{A846961E-94D9-440A-B3F9-415597652F9D}" srcOrd="1" destOrd="0" presId="urn:microsoft.com/office/officeart/2009/3/layout/IncreasingArrowsProcess"/>
    <dgm:cxn modelId="{C2D4C8EA-3174-4108-AF50-DF40420C69C7}" type="presParOf" srcId="{5E6198D8-8DBC-4474-ABBF-2ED9B1EA3371}" destId="{497CBFDF-2385-4430-9B90-99B974B5D45E}" srcOrd="2" destOrd="0" presId="urn:microsoft.com/office/officeart/2009/3/layout/IncreasingArrowsProcess"/>
    <dgm:cxn modelId="{F44B2C42-9188-4AF2-8EB7-8D2FA119EA63}" type="presParOf" srcId="{5E6198D8-8DBC-4474-ABBF-2ED9B1EA3371}" destId="{AE3C804C-F140-4ABB-A388-92A67047E2F5}" srcOrd="3" destOrd="0" presId="urn:microsoft.com/office/officeart/2009/3/layout/IncreasingArrowsProcess"/>
    <dgm:cxn modelId="{0AFA53BA-4B5E-41EC-AC09-F1C4E681F5ED}" type="presParOf" srcId="{5E6198D8-8DBC-4474-ABBF-2ED9B1EA3371}" destId="{F58FFC0B-7A1B-4AC5-829D-60745E1895D7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A3CD57-D232-4192-9D11-1DDF4DB31B0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2B3B0599-FA3E-4A1E-94E6-AC1DB6EB834A}">
      <dgm:prSet phldrT="[Text]" custT="1"/>
      <dgm:spPr/>
      <dgm:t>
        <a:bodyPr anchor="ctr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400" dirty="0"/>
            <a:t>RoadSafetyBC’s Driver Medical Fitness Program implemented a new Enhanced Road Assessment (ERA) on March 5, 2018</a:t>
          </a:r>
        </a:p>
      </dgm:t>
    </dgm:pt>
    <dgm:pt modelId="{D8A38C74-E2F6-4931-97EF-F5472DB92CBF}" type="parTrans" cxnId="{889F0F4B-744D-4B25-8BF0-81B9B03C5814}">
      <dgm:prSet/>
      <dgm:spPr/>
      <dgm:t>
        <a:bodyPr/>
        <a:lstStyle/>
        <a:p>
          <a:endParaRPr lang="en-CA"/>
        </a:p>
      </dgm:t>
    </dgm:pt>
    <dgm:pt modelId="{C4967EF0-48C0-4FD3-9814-91FBC66F9064}" type="sibTrans" cxnId="{889F0F4B-744D-4B25-8BF0-81B9B03C5814}">
      <dgm:prSet/>
      <dgm:spPr/>
      <dgm:t>
        <a:bodyPr/>
        <a:lstStyle/>
        <a:p>
          <a:endParaRPr lang="en-CA"/>
        </a:p>
      </dgm:t>
    </dgm:pt>
    <dgm:pt modelId="{C791A3DE-B94C-4C89-BBA8-3EF7A4FD2077}">
      <dgm:prSet custT="1"/>
      <dgm:spPr/>
      <dgm:t>
        <a:bodyPr anchor="ctr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/>
            <a:t>ERA was 18+ months in development and is delivered in partnership with the Insurance Corporation of BC (ICBC)</a:t>
          </a:r>
          <a:endParaRPr lang="en-CA" dirty="0"/>
        </a:p>
      </dgm:t>
    </dgm:pt>
    <dgm:pt modelId="{6B266CA1-3E45-4CF9-AB5F-1706A1BE3AF9}" type="parTrans" cxnId="{2C3CA810-D8AA-4709-B312-CBC915045C26}">
      <dgm:prSet/>
      <dgm:spPr/>
      <dgm:t>
        <a:bodyPr/>
        <a:lstStyle/>
        <a:p>
          <a:endParaRPr lang="en-CA"/>
        </a:p>
      </dgm:t>
    </dgm:pt>
    <dgm:pt modelId="{66C07FA7-E347-4E38-99D5-269984C52725}" type="sibTrans" cxnId="{2C3CA810-D8AA-4709-B312-CBC915045C26}">
      <dgm:prSet/>
      <dgm:spPr/>
      <dgm:t>
        <a:bodyPr/>
        <a:lstStyle/>
        <a:p>
          <a:endParaRPr lang="en-CA"/>
        </a:p>
      </dgm:t>
    </dgm:pt>
    <dgm:pt modelId="{9D2E166B-D14C-4531-A307-AA053177D495}">
      <dgm:prSet custT="1"/>
      <dgm:spPr/>
      <dgm:t>
        <a:bodyPr anchor="ctr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/>
            <a:t>ERA is a superior assessment, available in more locations province wide (80 up from 27), and has operational costs 50% less than the DriveABLE program</a:t>
          </a:r>
          <a:endParaRPr lang="en-CA" sz="2400" dirty="0"/>
        </a:p>
      </dgm:t>
    </dgm:pt>
    <dgm:pt modelId="{D84BE1D3-4200-4C6B-A11A-CAAF401ABE8E}" type="parTrans" cxnId="{A33BB3B6-EAA1-4055-9B0E-9E2759CD74C0}">
      <dgm:prSet/>
      <dgm:spPr/>
      <dgm:t>
        <a:bodyPr/>
        <a:lstStyle/>
        <a:p>
          <a:endParaRPr lang="en-CA"/>
        </a:p>
      </dgm:t>
    </dgm:pt>
    <dgm:pt modelId="{3D555002-B520-4B8D-A1D2-234C7A51CD3C}" type="sibTrans" cxnId="{A33BB3B6-EAA1-4055-9B0E-9E2759CD74C0}">
      <dgm:prSet/>
      <dgm:spPr/>
      <dgm:t>
        <a:bodyPr/>
        <a:lstStyle/>
        <a:p>
          <a:endParaRPr lang="en-CA"/>
        </a:p>
      </dgm:t>
    </dgm:pt>
    <dgm:pt modelId="{299A398E-3E07-46AC-BA06-5585CCD6E7FB}" type="pres">
      <dgm:prSet presAssocID="{C5A3CD57-D232-4192-9D11-1DDF4DB31B0B}" presName="vert0" presStyleCnt="0">
        <dgm:presLayoutVars>
          <dgm:dir/>
          <dgm:animOne val="branch"/>
          <dgm:animLvl val="lvl"/>
        </dgm:presLayoutVars>
      </dgm:prSet>
      <dgm:spPr/>
    </dgm:pt>
    <dgm:pt modelId="{1E2E941B-4ED0-48AC-A80A-C7D22465A511}" type="pres">
      <dgm:prSet presAssocID="{2B3B0599-FA3E-4A1E-94E6-AC1DB6EB834A}" presName="thickLine" presStyleLbl="alignNode1" presStyleIdx="0" presStyleCnt="3"/>
      <dgm:spPr/>
    </dgm:pt>
    <dgm:pt modelId="{E46FFF6D-862B-404F-8420-703FD973D4D9}" type="pres">
      <dgm:prSet presAssocID="{2B3B0599-FA3E-4A1E-94E6-AC1DB6EB834A}" presName="horz1" presStyleCnt="0"/>
      <dgm:spPr/>
    </dgm:pt>
    <dgm:pt modelId="{77F5B1F6-9617-4428-82A4-0B3991497992}" type="pres">
      <dgm:prSet presAssocID="{2B3B0599-FA3E-4A1E-94E6-AC1DB6EB834A}" presName="tx1" presStyleLbl="revTx" presStyleIdx="0" presStyleCnt="3"/>
      <dgm:spPr/>
    </dgm:pt>
    <dgm:pt modelId="{25E1932F-81D2-4483-A62D-85070D7AE927}" type="pres">
      <dgm:prSet presAssocID="{2B3B0599-FA3E-4A1E-94E6-AC1DB6EB834A}" presName="vert1" presStyleCnt="0"/>
      <dgm:spPr/>
    </dgm:pt>
    <dgm:pt modelId="{6F260613-9575-493B-8077-C6782BF2F078}" type="pres">
      <dgm:prSet presAssocID="{C791A3DE-B94C-4C89-BBA8-3EF7A4FD2077}" presName="thickLine" presStyleLbl="alignNode1" presStyleIdx="1" presStyleCnt="3"/>
      <dgm:spPr/>
    </dgm:pt>
    <dgm:pt modelId="{12DBEE8B-DEB1-47E4-AF76-09681521D4BB}" type="pres">
      <dgm:prSet presAssocID="{C791A3DE-B94C-4C89-BBA8-3EF7A4FD2077}" presName="horz1" presStyleCnt="0"/>
      <dgm:spPr/>
    </dgm:pt>
    <dgm:pt modelId="{8C21C09D-C05F-4613-9642-56257B6DFFAA}" type="pres">
      <dgm:prSet presAssocID="{C791A3DE-B94C-4C89-BBA8-3EF7A4FD2077}" presName="tx1" presStyleLbl="revTx" presStyleIdx="1" presStyleCnt="3"/>
      <dgm:spPr/>
    </dgm:pt>
    <dgm:pt modelId="{21A59833-B5AA-4B50-8CFA-79D4A63A8EC2}" type="pres">
      <dgm:prSet presAssocID="{C791A3DE-B94C-4C89-BBA8-3EF7A4FD2077}" presName="vert1" presStyleCnt="0"/>
      <dgm:spPr/>
    </dgm:pt>
    <dgm:pt modelId="{511E52CB-A34F-4885-9002-2BAFFB0AF428}" type="pres">
      <dgm:prSet presAssocID="{9D2E166B-D14C-4531-A307-AA053177D495}" presName="thickLine" presStyleLbl="alignNode1" presStyleIdx="2" presStyleCnt="3"/>
      <dgm:spPr/>
    </dgm:pt>
    <dgm:pt modelId="{C95FEFC0-84A9-420D-BD24-9387BD3BF246}" type="pres">
      <dgm:prSet presAssocID="{9D2E166B-D14C-4531-A307-AA053177D495}" presName="horz1" presStyleCnt="0"/>
      <dgm:spPr/>
    </dgm:pt>
    <dgm:pt modelId="{613FF78B-3385-47EA-BD44-7EB1A23DA0BC}" type="pres">
      <dgm:prSet presAssocID="{9D2E166B-D14C-4531-A307-AA053177D495}" presName="tx1" presStyleLbl="revTx" presStyleIdx="2" presStyleCnt="3"/>
      <dgm:spPr/>
    </dgm:pt>
    <dgm:pt modelId="{7490D600-B436-4830-9547-9EF80E0C8530}" type="pres">
      <dgm:prSet presAssocID="{9D2E166B-D14C-4531-A307-AA053177D495}" presName="vert1" presStyleCnt="0"/>
      <dgm:spPr/>
    </dgm:pt>
  </dgm:ptLst>
  <dgm:cxnLst>
    <dgm:cxn modelId="{2C3CA810-D8AA-4709-B312-CBC915045C26}" srcId="{C5A3CD57-D232-4192-9D11-1DDF4DB31B0B}" destId="{C791A3DE-B94C-4C89-BBA8-3EF7A4FD2077}" srcOrd="1" destOrd="0" parTransId="{6B266CA1-3E45-4CF9-AB5F-1706A1BE3AF9}" sibTransId="{66C07FA7-E347-4E38-99D5-269984C52725}"/>
    <dgm:cxn modelId="{5780FE38-571D-44F4-81F8-20856AE4AC8F}" type="presOf" srcId="{2B3B0599-FA3E-4A1E-94E6-AC1DB6EB834A}" destId="{77F5B1F6-9617-4428-82A4-0B3991497992}" srcOrd="0" destOrd="0" presId="urn:microsoft.com/office/officeart/2008/layout/LinedList"/>
    <dgm:cxn modelId="{1F99CE63-1201-46FA-B06E-2681525750F9}" type="presOf" srcId="{C5A3CD57-D232-4192-9D11-1DDF4DB31B0B}" destId="{299A398E-3E07-46AC-BA06-5585CCD6E7FB}" srcOrd="0" destOrd="0" presId="urn:microsoft.com/office/officeart/2008/layout/LinedList"/>
    <dgm:cxn modelId="{889F0F4B-744D-4B25-8BF0-81B9B03C5814}" srcId="{C5A3CD57-D232-4192-9D11-1DDF4DB31B0B}" destId="{2B3B0599-FA3E-4A1E-94E6-AC1DB6EB834A}" srcOrd="0" destOrd="0" parTransId="{D8A38C74-E2F6-4931-97EF-F5472DB92CBF}" sibTransId="{C4967EF0-48C0-4FD3-9814-91FBC66F9064}"/>
    <dgm:cxn modelId="{115F5272-C9BD-48D4-9A4D-9C50A89752DE}" type="presOf" srcId="{C791A3DE-B94C-4C89-BBA8-3EF7A4FD2077}" destId="{8C21C09D-C05F-4613-9642-56257B6DFFAA}" srcOrd="0" destOrd="0" presId="urn:microsoft.com/office/officeart/2008/layout/LinedList"/>
    <dgm:cxn modelId="{A33BB3B6-EAA1-4055-9B0E-9E2759CD74C0}" srcId="{C5A3CD57-D232-4192-9D11-1DDF4DB31B0B}" destId="{9D2E166B-D14C-4531-A307-AA053177D495}" srcOrd="2" destOrd="0" parTransId="{D84BE1D3-4200-4C6B-A11A-CAAF401ABE8E}" sibTransId="{3D555002-B520-4B8D-A1D2-234C7A51CD3C}"/>
    <dgm:cxn modelId="{31BC21FF-481C-404E-BFD5-0BFDB52447CD}" type="presOf" srcId="{9D2E166B-D14C-4531-A307-AA053177D495}" destId="{613FF78B-3385-47EA-BD44-7EB1A23DA0BC}" srcOrd="0" destOrd="0" presId="urn:microsoft.com/office/officeart/2008/layout/LinedList"/>
    <dgm:cxn modelId="{07E805DB-C3C2-4185-87B9-5B2863D4C5FA}" type="presParOf" srcId="{299A398E-3E07-46AC-BA06-5585CCD6E7FB}" destId="{1E2E941B-4ED0-48AC-A80A-C7D22465A511}" srcOrd="0" destOrd="0" presId="urn:microsoft.com/office/officeart/2008/layout/LinedList"/>
    <dgm:cxn modelId="{3FD1E13D-C3D1-4E93-A8C3-CB6E5C4F2B44}" type="presParOf" srcId="{299A398E-3E07-46AC-BA06-5585CCD6E7FB}" destId="{E46FFF6D-862B-404F-8420-703FD973D4D9}" srcOrd="1" destOrd="0" presId="urn:microsoft.com/office/officeart/2008/layout/LinedList"/>
    <dgm:cxn modelId="{16A6C667-19C0-4CC6-9A8B-7E973383C3EB}" type="presParOf" srcId="{E46FFF6D-862B-404F-8420-703FD973D4D9}" destId="{77F5B1F6-9617-4428-82A4-0B3991497992}" srcOrd="0" destOrd="0" presId="urn:microsoft.com/office/officeart/2008/layout/LinedList"/>
    <dgm:cxn modelId="{B481B144-C196-4C6B-A36D-BA3732CEAC4D}" type="presParOf" srcId="{E46FFF6D-862B-404F-8420-703FD973D4D9}" destId="{25E1932F-81D2-4483-A62D-85070D7AE927}" srcOrd="1" destOrd="0" presId="urn:microsoft.com/office/officeart/2008/layout/LinedList"/>
    <dgm:cxn modelId="{252E631D-BC06-4325-A686-62DE183A7F3F}" type="presParOf" srcId="{299A398E-3E07-46AC-BA06-5585CCD6E7FB}" destId="{6F260613-9575-493B-8077-C6782BF2F078}" srcOrd="2" destOrd="0" presId="urn:microsoft.com/office/officeart/2008/layout/LinedList"/>
    <dgm:cxn modelId="{25ABF32D-00D7-43C3-962F-FBB45348E33C}" type="presParOf" srcId="{299A398E-3E07-46AC-BA06-5585CCD6E7FB}" destId="{12DBEE8B-DEB1-47E4-AF76-09681521D4BB}" srcOrd="3" destOrd="0" presId="urn:microsoft.com/office/officeart/2008/layout/LinedList"/>
    <dgm:cxn modelId="{B9B1D946-3B37-4A3B-B905-5424E5EF9EA5}" type="presParOf" srcId="{12DBEE8B-DEB1-47E4-AF76-09681521D4BB}" destId="{8C21C09D-C05F-4613-9642-56257B6DFFAA}" srcOrd="0" destOrd="0" presId="urn:microsoft.com/office/officeart/2008/layout/LinedList"/>
    <dgm:cxn modelId="{FE8A7C25-DD35-4CB4-AB61-EDCAD6736E64}" type="presParOf" srcId="{12DBEE8B-DEB1-47E4-AF76-09681521D4BB}" destId="{21A59833-B5AA-4B50-8CFA-79D4A63A8EC2}" srcOrd="1" destOrd="0" presId="urn:microsoft.com/office/officeart/2008/layout/LinedList"/>
    <dgm:cxn modelId="{9711C3FE-4EB4-417C-900A-A9A7E77C2AC6}" type="presParOf" srcId="{299A398E-3E07-46AC-BA06-5585CCD6E7FB}" destId="{511E52CB-A34F-4885-9002-2BAFFB0AF428}" srcOrd="4" destOrd="0" presId="urn:microsoft.com/office/officeart/2008/layout/LinedList"/>
    <dgm:cxn modelId="{E89A18B6-0B7B-4EA0-A07C-1CD706B33A14}" type="presParOf" srcId="{299A398E-3E07-46AC-BA06-5585CCD6E7FB}" destId="{C95FEFC0-84A9-420D-BD24-9387BD3BF246}" srcOrd="5" destOrd="0" presId="urn:microsoft.com/office/officeart/2008/layout/LinedList"/>
    <dgm:cxn modelId="{45DE8A9B-030D-46B2-8C40-F1D6731D4986}" type="presParOf" srcId="{C95FEFC0-84A9-420D-BD24-9387BD3BF246}" destId="{613FF78B-3385-47EA-BD44-7EB1A23DA0BC}" srcOrd="0" destOrd="0" presId="urn:microsoft.com/office/officeart/2008/layout/LinedList"/>
    <dgm:cxn modelId="{B4E1B83E-1EE5-4A28-8E38-3CD47C018542}" type="presParOf" srcId="{C95FEFC0-84A9-420D-BD24-9387BD3BF246}" destId="{7490D600-B436-4830-9547-9EF80E0C85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A3CD57-D232-4192-9D11-1DDF4DB31B0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2B3B0599-FA3E-4A1E-94E6-AC1DB6EB834A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800" dirty="0"/>
            <a:t>1. Go to </a:t>
          </a:r>
          <a:r>
            <a:rPr lang="en-CA" sz="2800" b="0" dirty="0"/>
            <a:t>market </a:t>
          </a:r>
          <a:r>
            <a:rPr lang="en-CA" sz="2800" dirty="0"/>
            <a:t>–</a:t>
          </a:r>
          <a:r>
            <a:rPr lang="en-CA" sz="2400" dirty="0"/>
            <a:t> </a:t>
          </a:r>
          <a:r>
            <a:rPr lang="en-CA" sz="2800" dirty="0"/>
            <a:t>likely</a:t>
          </a:r>
          <a:r>
            <a:rPr lang="en-CA" sz="2400" dirty="0"/>
            <a:t> </a:t>
          </a:r>
          <a:r>
            <a:rPr lang="en-CA" sz="2800" dirty="0"/>
            <a:t>result in status quo</a:t>
          </a:r>
          <a:endParaRPr lang="en-CA" sz="2400" dirty="0"/>
        </a:p>
      </dgm:t>
    </dgm:pt>
    <dgm:pt modelId="{D8A38C74-E2F6-4931-97EF-F5472DB92CBF}" type="parTrans" cxnId="{889F0F4B-744D-4B25-8BF0-81B9B03C5814}">
      <dgm:prSet/>
      <dgm:spPr/>
      <dgm:t>
        <a:bodyPr/>
        <a:lstStyle/>
        <a:p>
          <a:endParaRPr lang="en-CA"/>
        </a:p>
      </dgm:t>
    </dgm:pt>
    <dgm:pt modelId="{C4967EF0-48C0-4FD3-9814-91FBC66F9064}" type="sibTrans" cxnId="{889F0F4B-744D-4B25-8BF0-81B9B03C5814}">
      <dgm:prSet/>
      <dgm:spPr/>
      <dgm:t>
        <a:bodyPr/>
        <a:lstStyle/>
        <a:p>
          <a:endParaRPr lang="en-CA"/>
        </a:p>
      </dgm:t>
    </dgm:pt>
    <dgm:pt modelId="{C791A3DE-B94C-4C89-BBA8-3EF7A4FD2077}">
      <dgm:prSet/>
      <dgm:spPr/>
      <dgm:t>
        <a:bodyPr/>
        <a:lstStyle/>
        <a:p>
          <a:r>
            <a:rPr lang="en-US" dirty="0"/>
            <a:t>2. Develop in-house assessment and bring to market</a:t>
          </a:r>
          <a:endParaRPr lang="en-CA" dirty="0"/>
        </a:p>
      </dgm:t>
    </dgm:pt>
    <dgm:pt modelId="{6B266CA1-3E45-4CF9-AB5F-1706A1BE3AF9}" type="parTrans" cxnId="{2C3CA810-D8AA-4709-B312-CBC915045C26}">
      <dgm:prSet/>
      <dgm:spPr/>
      <dgm:t>
        <a:bodyPr/>
        <a:lstStyle/>
        <a:p>
          <a:endParaRPr lang="en-CA"/>
        </a:p>
      </dgm:t>
    </dgm:pt>
    <dgm:pt modelId="{66C07FA7-E347-4E38-99D5-269984C52725}" type="sibTrans" cxnId="{2C3CA810-D8AA-4709-B312-CBC915045C26}">
      <dgm:prSet/>
      <dgm:spPr/>
      <dgm:t>
        <a:bodyPr/>
        <a:lstStyle/>
        <a:p>
          <a:endParaRPr lang="en-CA"/>
        </a:p>
      </dgm:t>
    </dgm:pt>
    <dgm:pt modelId="{9D2E166B-D14C-4531-A307-AA053177D495}">
      <dgm:prSet/>
      <dgm:spPr/>
      <dgm:t>
        <a:bodyPr/>
        <a:lstStyle/>
        <a:p>
          <a:r>
            <a:rPr lang="en-US" dirty="0"/>
            <a:t>3. Develop in-house assessment with ICBC as service provider (option chosen)</a:t>
          </a:r>
          <a:endParaRPr lang="en-CA" dirty="0"/>
        </a:p>
      </dgm:t>
    </dgm:pt>
    <dgm:pt modelId="{D84BE1D3-4200-4C6B-A11A-CAAF401ABE8E}" type="parTrans" cxnId="{A33BB3B6-EAA1-4055-9B0E-9E2759CD74C0}">
      <dgm:prSet/>
      <dgm:spPr/>
      <dgm:t>
        <a:bodyPr/>
        <a:lstStyle/>
        <a:p>
          <a:endParaRPr lang="en-CA"/>
        </a:p>
      </dgm:t>
    </dgm:pt>
    <dgm:pt modelId="{3D555002-B520-4B8D-A1D2-234C7A51CD3C}" type="sibTrans" cxnId="{A33BB3B6-EAA1-4055-9B0E-9E2759CD74C0}">
      <dgm:prSet/>
      <dgm:spPr/>
      <dgm:t>
        <a:bodyPr/>
        <a:lstStyle/>
        <a:p>
          <a:endParaRPr lang="en-CA"/>
        </a:p>
      </dgm:t>
    </dgm:pt>
    <dgm:pt modelId="{98EEE128-BEBF-4703-A7B7-EFFF857E5464}" type="pres">
      <dgm:prSet presAssocID="{C5A3CD57-D232-4192-9D11-1DDF4DB31B0B}" presName="outerComposite" presStyleCnt="0">
        <dgm:presLayoutVars>
          <dgm:chMax val="5"/>
          <dgm:dir/>
          <dgm:resizeHandles val="exact"/>
        </dgm:presLayoutVars>
      </dgm:prSet>
      <dgm:spPr/>
    </dgm:pt>
    <dgm:pt modelId="{8CEF8467-C25B-403B-A18A-395A8D685137}" type="pres">
      <dgm:prSet presAssocID="{C5A3CD57-D232-4192-9D11-1DDF4DB31B0B}" presName="dummyMaxCanvas" presStyleCnt="0">
        <dgm:presLayoutVars/>
      </dgm:prSet>
      <dgm:spPr/>
    </dgm:pt>
    <dgm:pt modelId="{6C5DD815-69BB-4135-AC8D-0B17B0C8D0AA}" type="pres">
      <dgm:prSet presAssocID="{C5A3CD57-D232-4192-9D11-1DDF4DB31B0B}" presName="ThreeNodes_1" presStyleLbl="node1" presStyleIdx="0" presStyleCnt="3" custLinFactNeighborX="-1307" custLinFactNeighborY="5576">
        <dgm:presLayoutVars>
          <dgm:bulletEnabled val="1"/>
        </dgm:presLayoutVars>
      </dgm:prSet>
      <dgm:spPr/>
    </dgm:pt>
    <dgm:pt modelId="{ECA7B78C-5B7A-4890-AA60-2862EE0DA0D1}" type="pres">
      <dgm:prSet presAssocID="{C5A3CD57-D232-4192-9D11-1DDF4DB31B0B}" presName="ThreeNodes_2" presStyleLbl="node1" presStyleIdx="1" presStyleCnt="3">
        <dgm:presLayoutVars>
          <dgm:bulletEnabled val="1"/>
        </dgm:presLayoutVars>
      </dgm:prSet>
      <dgm:spPr/>
    </dgm:pt>
    <dgm:pt modelId="{10475580-6CEB-460A-8D34-D178BD945694}" type="pres">
      <dgm:prSet presAssocID="{C5A3CD57-D232-4192-9D11-1DDF4DB31B0B}" presName="ThreeNodes_3" presStyleLbl="node1" presStyleIdx="2" presStyleCnt="3">
        <dgm:presLayoutVars>
          <dgm:bulletEnabled val="1"/>
        </dgm:presLayoutVars>
      </dgm:prSet>
      <dgm:spPr/>
    </dgm:pt>
    <dgm:pt modelId="{7F344310-8CE6-4E5A-83D2-525AC771BD24}" type="pres">
      <dgm:prSet presAssocID="{C5A3CD57-D232-4192-9D11-1DDF4DB31B0B}" presName="ThreeConn_1-2" presStyleLbl="fgAccFollowNode1" presStyleIdx="0" presStyleCnt="2">
        <dgm:presLayoutVars>
          <dgm:bulletEnabled val="1"/>
        </dgm:presLayoutVars>
      </dgm:prSet>
      <dgm:spPr/>
    </dgm:pt>
    <dgm:pt modelId="{8112651B-7A63-43E5-8A1B-27927A33A2ED}" type="pres">
      <dgm:prSet presAssocID="{C5A3CD57-D232-4192-9D11-1DDF4DB31B0B}" presName="ThreeConn_2-3" presStyleLbl="fgAccFollowNode1" presStyleIdx="1" presStyleCnt="2">
        <dgm:presLayoutVars>
          <dgm:bulletEnabled val="1"/>
        </dgm:presLayoutVars>
      </dgm:prSet>
      <dgm:spPr/>
    </dgm:pt>
    <dgm:pt modelId="{4E8F81DE-B4A6-444C-ADAA-F7004F81C73A}" type="pres">
      <dgm:prSet presAssocID="{C5A3CD57-D232-4192-9D11-1DDF4DB31B0B}" presName="ThreeNodes_1_text" presStyleLbl="node1" presStyleIdx="2" presStyleCnt="3">
        <dgm:presLayoutVars>
          <dgm:bulletEnabled val="1"/>
        </dgm:presLayoutVars>
      </dgm:prSet>
      <dgm:spPr/>
    </dgm:pt>
    <dgm:pt modelId="{1386E4F9-CF1B-44BF-9485-33B3638DE05D}" type="pres">
      <dgm:prSet presAssocID="{C5A3CD57-D232-4192-9D11-1DDF4DB31B0B}" presName="ThreeNodes_2_text" presStyleLbl="node1" presStyleIdx="2" presStyleCnt="3">
        <dgm:presLayoutVars>
          <dgm:bulletEnabled val="1"/>
        </dgm:presLayoutVars>
      </dgm:prSet>
      <dgm:spPr/>
    </dgm:pt>
    <dgm:pt modelId="{416E7E85-8B4E-4ABC-98E9-708E3B7E1938}" type="pres">
      <dgm:prSet presAssocID="{C5A3CD57-D232-4192-9D11-1DDF4DB31B0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C3CA810-D8AA-4709-B312-CBC915045C26}" srcId="{C5A3CD57-D232-4192-9D11-1DDF4DB31B0B}" destId="{C791A3DE-B94C-4C89-BBA8-3EF7A4FD2077}" srcOrd="1" destOrd="0" parTransId="{6B266CA1-3E45-4CF9-AB5F-1706A1BE3AF9}" sibTransId="{66C07FA7-E347-4E38-99D5-269984C52725}"/>
    <dgm:cxn modelId="{61D90939-CCAC-4A98-8827-85BB9E568B9D}" type="presOf" srcId="{C791A3DE-B94C-4C89-BBA8-3EF7A4FD2077}" destId="{1386E4F9-CF1B-44BF-9485-33B3638DE05D}" srcOrd="1" destOrd="0" presId="urn:microsoft.com/office/officeart/2005/8/layout/vProcess5"/>
    <dgm:cxn modelId="{44DA5C62-92D0-4B7E-B50F-2BC6A900EF5A}" type="presOf" srcId="{2B3B0599-FA3E-4A1E-94E6-AC1DB6EB834A}" destId="{6C5DD815-69BB-4135-AC8D-0B17B0C8D0AA}" srcOrd="0" destOrd="0" presId="urn:microsoft.com/office/officeart/2005/8/layout/vProcess5"/>
    <dgm:cxn modelId="{75CD3663-7DDB-4CBA-964E-93717A1B5404}" type="presOf" srcId="{C5A3CD57-D232-4192-9D11-1DDF4DB31B0B}" destId="{98EEE128-BEBF-4703-A7B7-EFFF857E5464}" srcOrd="0" destOrd="0" presId="urn:microsoft.com/office/officeart/2005/8/layout/vProcess5"/>
    <dgm:cxn modelId="{889F0F4B-744D-4B25-8BF0-81B9B03C5814}" srcId="{C5A3CD57-D232-4192-9D11-1DDF4DB31B0B}" destId="{2B3B0599-FA3E-4A1E-94E6-AC1DB6EB834A}" srcOrd="0" destOrd="0" parTransId="{D8A38C74-E2F6-4931-97EF-F5472DB92CBF}" sibTransId="{C4967EF0-48C0-4FD3-9814-91FBC66F9064}"/>
    <dgm:cxn modelId="{7690A151-A7FA-427E-8905-9F476BB1E67B}" type="presOf" srcId="{9D2E166B-D14C-4531-A307-AA053177D495}" destId="{10475580-6CEB-460A-8D34-D178BD945694}" srcOrd="0" destOrd="0" presId="urn:microsoft.com/office/officeart/2005/8/layout/vProcess5"/>
    <dgm:cxn modelId="{37AD99B3-59E1-42C3-BD23-5F5848A37454}" type="presOf" srcId="{2B3B0599-FA3E-4A1E-94E6-AC1DB6EB834A}" destId="{4E8F81DE-B4A6-444C-ADAA-F7004F81C73A}" srcOrd="1" destOrd="0" presId="urn:microsoft.com/office/officeart/2005/8/layout/vProcess5"/>
    <dgm:cxn modelId="{A33BB3B6-EAA1-4055-9B0E-9E2759CD74C0}" srcId="{C5A3CD57-D232-4192-9D11-1DDF4DB31B0B}" destId="{9D2E166B-D14C-4531-A307-AA053177D495}" srcOrd="2" destOrd="0" parTransId="{D84BE1D3-4200-4C6B-A11A-CAAF401ABE8E}" sibTransId="{3D555002-B520-4B8D-A1D2-234C7A51CD3C}"/>
    <dgm:cxn modelId="{B0188AD2-C2FD-4E91-A9A2-AAABBB6D6364}" type="presOf" srcId="{66C07FA7-E347-4E38-99D5-269984C52725}" destId="{8112651B-7A63-43E5-8A1B-27927A33A2ED}" srcOrd="0" destOrd="0" presId="urn:microsoft.com/office/officeart/2005/8/layout/vProcess5"/>
    <dgm:cxn modelId="{246B42DB-E378-4F5C-B9A0-CB9B6F92560D}" type="presOf" srcId="{C4967EF0-48C0-4FD3-9814-91FBC66F9064}" destId="{7F344310-8CE6-4E5A-83D2-525AC771BD24}" srcOrd="0" destOrd="0" presId="urn:microsoft.com/office/officeart/2005/8/layout/vProcess5"/>
    <dgm:cxn modelId="{69391AE2-2BB7-4B5F-9B04-56D66785AA43}" type="presOf" srcId="{9D2E166B-D14C-4531-A307-AA053177D495}" destId="{416E7E85-8B4E-4ABC-98E9-708E3B7E1938}" srcOrd="1" destOrd="0" presId="urn:microsoft.com/office/officeart/2005/8/layout/vProcess5"/>
    <dgm:cxn modelId="{522648F3-EABE-4C0D-92EF-7DE5BEE17D76}" type="presOf" srcId="{C791A3DE-B94C-4C89-BBA8-3EF7A4FD2077}" destId="{ECA7B78C-5B7A-4890-AA60-2862EE0DA0D1}" srcOrd="0" destOrd="0" presId="urn:microsoft.com/office/officeart/2005/8/layout/vProcess5"/>
    <dgm:cxn modelId="{856AD696-E7D4-4316-A77C-6B55061E81B0}" type="presParOf" srcId="{98EEE128-BEBF-4703-A7B7-EFFF857E5464}" destId="{8CEF8467-C25B-403B-A18A-395A8D685137}" srcOrd="0" destOrd="0" presId="urn:microsoft.com/office/officeart/2005/8/layout/vProcess5"/>
    <dgm:cxn modelId="{B5FDBCEB-2EBC-4A01-B84F-3A609EABDC65}" type="presParOf" srcId="{98EEE128-BEBF-4703-A7B7-EFFF857E5464}" destId="{6C5DD815-69BB-4135-AC8D-0B17B0C8D0AA}" srcOrd="1" destOrd="0" presId="urn:microsoft.com/office/officeart/2005/8/layout/vProcess5"/>
    <dgm:cxn modelId="{71E90338-AE5D-41A2-B9D8-9811DC00DE2E}" type="presParOf" srcId="{98EEE128-BEBF-4703-A7B7-EFFF857E5464}" destId="{ECA7B78C-5B7A-4890-AA60-2862EE0DA0D1}" srcOrd="2" destOrd="0" presId="urn:microsoft.com/office/officeart/2005/8/layout/vProcess5"/>
    <dgm:cxn modelId="{684C3A4D-6B5D-4556-A4E8-8608456B1D63}" type="presParOf" srcId="{98EEE128-BEBF-4703-A7B7-EFFF857E5464}" destId="{10475580-6CEB-460A-8D34-D178BD945694}" srcOrd="3" destOrd="0" presId="urn:microsoft.com/office/officeart/2005/8/layout/vProcess5"/>
    <dgm:cxn modelId="{9C30A63B-DE3C-453F-A5E3-BCAF8C8CB1DF}" type="presParOf" srcId="{98EEE128-BEBF-4703-A7B7-EFFF857E5464}" destId="{7F344310-8CE6-4E5A-83D2-525AC771BD24}" srcOrd="4" destOrd="0" presId="urn:microsoft.com/office/officeart/2005/8/layout/vProcess5"/>
    <dgm:cxn modelId="{69F9271F-1328-4A8E-B983-852A04A47341}" type="presParOf" srcId="{98EEE128-BEBF-4703-A7B7-EFFF857E5464}" destId="{8112651B-7A63-43E5-8A1B-27927A33A2ED}" srcOrd="5" destOrd="0" presId="urn:microsoft.com/office/officeart/2005/8/layout/vProcess5"/>
    <dgm:cxn modelId="{079E9038-87AB-41E7-9155-AFBDB1A37BF2}" type="presParOf" srcId="{98EEE128-BEBF-4703-A7B7-EFFF857E5464}" destId="{4E8F81DE-B4A6-444C-ADAA-F7004F81C73A}" srcOrd="6" destOrd="0" presId="urn:microsoft.com/office/officeart/2005/8/layout/vProcess5"/>
    <dgm:cxn modelId="{5928D4D4-17CC-437B-B19E-1C63849D93E3}" type="presParOf" srcId="{98EEE128-BEBF-4703-A7B7-EFFF857E5464}" destId="{1386E4F9-CF1B-44BF-9485-33B3638DE05D}" srcOrd="7" destOrd="0" presId="urn:microsoft.com/office/officeart/2005/8/layout/vProcess5"/>
    <dgm:cxn modelId="{7613F0DF-3157-47F9-9810-E8EFC1494747}" type="presParOf" srcId="{98EEE128-BEBF-4703-A7B7-EFFF857E5464}" destId="{416E7E85-8B4E-4ABC-98E9-708E3B7E193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92932B-EF5F-496A-8EC1-364D3B207580}" type="doc">
      <dgm:prSet loTypeId="urn:microsoft.com/office/officeart/2005/8/layout/rings+Icon" loCatId="relationship" qsTypeId="urn:microsoft.com/office/officeart/2005/8/quickstyle/simple5" qsCatId="simple" csTypeId="urn:microsoft.com/office/officeart/2005/8/colors/colorful1" csCatId="colorful" phldr="1"/>
      <dgm:spPr/>
    </dgm:pt>
    <dgm:pt modelId="{97522096-4157-4869-80DD-759E12EB376F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/>
            <a:t>Actionable for the program</a:t>
          </a:r>
          <a:endParaRPr lang="en-CA" dirty="0"/>
        </a:p>
      </dgm:t>
    </dgm:pt>
    <dgm:pt modelId="{0875AAD1-37B8-43F8-9784-2F78BB741C63}" type="parTrans" cxnId="{2AB0F070-DA42-4096-A14C-DB3F01B32E43}">
      <dgm:prSet/>
      <dgm:spPr/>
      <dgm:t>
        <a:bodyPr/>
        <a:lstStyle/>
        <a:p>
          <a:endParaRPr lang="en-CA"/>
        </a:p>
      </dgm:t>
    </dgm:pt>
    <dgm:pt modelId="{231F7B1A-C48C-4931-9BC9-34AF7DE0819E}" type="sibTrans" cxnId="{2AB0F070-DA42-4096-A14C-DB3F01B32E43}">
      <dgm:prSet/>
      <dgm:spPr/>
      <dgm:t>
        <a:bodyPr/>
        <a:lstStyle/>
        <a:p>
          <a:endParaRPr lang="en-CA"/>
        </a:p>
      </dgm:t>
    </dgm:pt>
    <dgm:pt modelId="{C2FE795A-0B51-4B18-A0F2-1920574A4543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/>
            <a:t>Evidence based &amp;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/>
            <a:t>produces reliable outcomes</a:t>
          </a:r>
          <a:endParaRPr lang="en-CA" dirty="0"/>
        </a:p>
      </dgm:t>
    </dgm:pt>
    <dgm:pt modelId="{D52F985A-892E-44AD-AAD5-11F3DC488211}" type="parTrans" cxnId="{F62CC5D1-0EB5-4E1C-91B5-CABF07219496}">
      <dgm:prSet/>
      <dgm:spPr/>
      <dgm:t>
        <a:bodyPr/>
        <a:lstStyle/>
        <a:p>
          <a:endParaRPr lang="en-CA"/>
        </a:p>
      </dgm:t>
    </dgm:pt>
    <dgm:pt modelId="{5D0222C0-86EB-4D17-B44D-70BE1A201755}" type="sibTrans" cxnId="{F62CC5D1-0EB5-4E1C-91B5-CABF07219496}">
      <dgm:prSet/>
      <dgm:spPr/>
      <dgm:t>
        <a:bodyPr/>
        <a:lstStyle/>
        <a:p>
          <a:endParaRPr lang="en-CA"/>
        </a:p>
      </dgm:t>
    </dgm:pt>
    <dgm:pt modelId="{039AC0F5-46A8-4AF6-8F12-8DF4659441F2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/>
            <a:t>Increases fairness for citizens</a:t>
          </a:r>
        </a:p>
        <a:p>
          <a:pPr defTabSz="1822450">
            <a:lnSpc>
              <a:spcPct val="90000"/>
            </a:lnSpc>
            <a:spcAft>
              <a:spcPct val="35000"/>
            </a:spcAft>
          </a:pPr>
          <a:endParaRPr lang="en-CA" dirty="0"/>
        </a:p>
      </dgm:t>
    </dgm:pt>
    <dgm:pt modelId="{C147D167-3AC5-4261-A4D4-A3F45DD9CB01}" type="parTrans" cxnId="{F3181E81-7577-40B9-B19C-CF811A9B4365}">
      <dgm:prSet/>
      <dgm:spPr/>
      <dgm:t>
        <a:bodyPr/>
        <a:lstStyle/>
        <a:p>
          <a:endParaRPr lang="en-CA"/>
        </a:p>
      </dgm:t>
    </dgm:pt>
    <dgm:pt modelId="{EC603F36-A5D1-4A78-A02F-3F118FC122F6}" type="sibTrans" cxnId="{F3181E81-7577-40B9-B19C-CF811A9B4365}">
      <dgm:prSet/>
      <dgm:spPr/>
      <dgm:t>
        <a:bodyPr/>
        <a:lstStyle/>
        <a:p>
          <a:endParaRPr lang="en-CA"/>
        </a:p>
      </dgm:t>
    </dgm:pt>
    <dgm:pt modelId="{0E2D8201-F443-45A4-883B-35694537C7D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/>
            <a:t>Safe to administer</a:t>
          </a:r>
        </a:p>
        <a:p>
          <a:pPr defTabSz="2889250">
            <a:lnSpc>
              <a:spcPct val="90000"/>
            </a:lnSpc>
            <a:spcAft>
              <a:spcPct val="35000"/>
            </a:spcAft>
          </a:pPr>
          <a:endParaRPr lang="en-CA" dirty="0"/>
        </a:p>
      </dgm:t>
    </dgm:pt>
    <dgm:pt modelId="{1C55D76E-42DC-4D66-BDE6-292029C7A9F0}" type="parTrans" cxnId="{DF3DB1C3-6E26-4C7E-A6BD-9BCC516A45FD}">
      <dgm:prSet/>
      <dgm:spPr/>
      <dgm:t>
        <a:bodyPr/>
        <a:lstStyle/>
        <a:p>
          <a:endParaRPr lang="en-CA"/>
        </a:p>
      </dgm:t>
    </dgm:pt>
    <dgm:pt modelId="{7554C35C-F04A-4F34-A39F-6B74C0775680}" type="sibTrans" cxnId="{DF3DB1C3-6E26-4C7E-A6BD-9BCC516A45FD}">
      <dgm:prSet/>
      <dgm:spPr/>
      <dgm:t>
        <a:bodyPr/>
        <a:lstStyle/>
        <a:p>
          <a:endParaRPr lang="en-CA"/>
        </a:p>
      </dgm:t>
    </dgm:pt>
    <dgm:pt modelId="{665E24C5-68F8-4522-8D08-C7605E0D37F2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/>
            <a:t>Geographically accessible</a:t>
          </a:r>
          <a:endParaRPr lang="en-CA" dirty="0"/>
        </a:p>
      </dgm:t>
    </dgm:pt>
    <dgm:pt modelId="{622BBA0C-A4BE-493B-9156-3FD9CCCBD11A}" type="parTrans" cxnId="{77747C93-A6F9-43C0-9963-8508E4DE2885}">
      <dgm:prSet/>
      <dgm:spPr/>
      <dgm:t>
        <a:bodyPr/>
        <a:lstStyle/>
        <a:p>
          <a:endParaRPr lang="en-CA"/>
        </a:p>
      </dgm:t>
    </dgm:pt>
    <dgm:pt modelId="{E1324D1F-8051-434F-B4A4-39B01FA2CC15}" type="sibTrans" cxnId="{77747C93-A6F9-43C0-9963-8508E4DE2885}">
      <dgm:prSet/>
      <dgm:spPr/>
      <dgm:t>
        <a:bodyPr/>
        <a:lstStyle/>
        <a:p>
          <a:endParaRPr lang="en-CA"/>
        </a:p>
      </dgm:t>
    </dgm:pt>
    <dgm:pt modelId="{5862E460-30F2-41A5-9968-860CE21418AE}" type="pres">
      <dgm:prSet presAssocID="{B392932B-EF5F-496A-8EC1-364D3B207580}" presName="Name0" presStyleCnt="0">
        <dgm:presLayoutVars>
          <dgm:chMax val="7"/>
          <dgm:dir/>
          <dgm:resizeHandles val="exact"/>
        </dgm:presLayoutVars>
      </dgm:prSet>
      <dgm:spPr/>
    </dgm:pt>
    <dgm:pt modelId="{7DEACE91-0CBD-4EA6-AD8A-91A1231AD31C}" type="pres">
      <dgm:prSet presAssocID="{B392932B-EF5F-496A-8EC1-364D3B207580}" presName="ellipse1" presStyleLbl="vennNode1" presStyleIdx="0" presStyleCnt="5">
        <dgm:presLayoutVars>
          <dgm:bulletEnabled val="1"/>
        </dgm:presLayoutVars>
      </dgm:prSet>
      <dgm:spPr/>
    </dgm:pt>
    <dgm:pt modelId="{608CB539-8338-4B3A-BB99-66C8FF58E4D8}" type="pres">
      <dgm:prSet presAssocID="{B392932B-EF5F-496A-8EC1-364D3B207580}" presName="ellipse2" presStyleLbl="vennNode1" presStyleIdx="1" presStyleCnt="5">
        <dgm:presLayoutVars>
          <dgm:bulletEnabled val="1"/>
        </dgm:presLayoutVars>
      </dgm:prSet>
      <dgm:spPr/>
    </dgm:pt>
    <dgm:pt modelId="{B9195E99-7103-434E-9128-D791AAF01158}" type="pres">
      <dgm:prSet presAssocID="{B392932B-EF5F-496A-8EC1-364D3B207580}" presName="ellipse3" presStyleLbl="vennNode1" presStyleIdx="2" presStyleCnt="5">
        <dgm:presLayoutVars>
          <dgm:bulletEnabled val="1"/>
        </dgm:presLayoutVars>
      </dgm:prSet>
      <dgm:spPr/>
    </dgm:pt>
    <dgm:pt modelId="{C722F294-6A04-4D6E-8B3B-E9F620532CB0}" type="pres">
      <dgm:prSet presAssocID="{B392932B-EF5F-496A-8EC1-364D3B207580}" presName="ellipse4" presStyleLbl="vennNode1" presStyleIdx="3" presStyleCnt="5">
        <dgm:presLayoutVars>
          <dgm:bulletEnabled val="1"/>
        </dgm:presLayoutVars>
      </dgm:prSet>
      <dgm:spPr/>
    </dgm:pt>
    <dgm:pt modelId="{EE5D99ED-E559-4102-93A0-2507DE796B6E}" type="pres">
      <dgm:prSet presAssocID="{B392932B-EF5F-496A-8EC1-364D3B207580}" presName="ellipse5" presStyleLbl="vennNode1" presStyleIdx="4" presStyleCnt="5">
        <dgm:presLayoutVars>
          <dgm:bulletEnabled val="1"/>
        </dgm:presLayoutVars>
      </dgm:prSet>
      <dgm:spPr/>
    </dgm:pt>
  </dgm:ptLst>
  <dgm:cxnLst>
    <dgm:cxn modelId="{76937A1F-7A5A-496F-930B-66E8D60F8001}" type="presOf" srcId="{0E2D8201-F443-45A4-883B-35694537C7D8}" destId="{B9195E99-7103-434E-9128-D791AAF01158}" srcOrd="0" destOrd="0" presId="urn:microsoft.com/office/officeart/2005/8/layout/rings+Icon"/>
    <dgm:cxn modelId="{63D72131-020D-4A03-8082-DC10504BE945}" type="presOf" srcId="{665E24C5-68F8-4522-8D08-C7605E0D37F2}" destId="{7DEACE91-0CBD-4EA6-AD8A-91A1231AD31C}" srcOrd="0" destOrd="0" presId="urn:microsoft.com/office/officeart/2005/8/layout/rings+Icon"/>
    <dgm:cxn modelId="{80ECD86A-C561-4F68-B719-A06DF29C383F}" type="presOf" srcId="{B392932B-EF5F-496A-8EC1-364D3B207580}" destId="{5862E460-30F2-41A5-9968-860CE21418AE}" srcOrd="0" destOrd="0" presId="urn:microsoft.com/office/officeart/2005/8/layout/rings+Icon"/>
    <dgm:cxn modelId="{2AB0F070-DA42-4096-A14C-DB3F01B32E43}" srcId="{B392932B-EF5F-496A-8EC1-364D3B207580}" destId="{97522096-4157-4869-80DD-759E12EB376F}" srcOrd="1" destOrd="0" parTransId="{0875AAD1-37B8-43F8-9784-2F78BB741C63}" sibTransId="{231F7B1A-C48C-4931-9BC9-34AF7DE0819E}"/>
    <dgm:cxn modelId="{F3181E81-7577-40B9-B19C-CF811A9B4365}" srcId="{B392932B-EF5F-496A-8EC1-364D3B207580}" destId="{039AC0F5-46A8-4AF6-8F12-8DF4659441F2}" srcOrd="4" destOrd="0" parTransId="{C147D167-3AC5-4261-A4D4-A3F45DD9CB01}" sibTransId="{EC603F36-A5D1-4A78-A02F-3F118FC122F6}"/>
    <dgm:cxn modelId="{77747C93-A6F9-43C0-9963-8508E4DE2885}" srcId="{B392932B-EF5F-496A-8EC1-364D3B207580}" destId="{665E24C5-68F8-4522-8D08-C7605E0D37F2}" srcOrd="0" destOrd="0" parTransId="{622BBA0C-A4BE-493B-9156-3FD9CCCBD11A}" sibTransId="{E1324D1F-8051-434F-B4A4-39B01FA2CC15}"/>
    <dgm:cxn modelId="{E6EC7797-3C90-4E57-BF6D-081A806CFF9B}" type="presOf" srcId="{C2FE795A-0B51-4B18-A0F2-1920574A4543}" destId="{C722F294-6A04-4D6E-8B3B-E9F620532CB0}" srcOrd="0" destOrd="0" presId="urn:microsoft.com/office/officeart/2005/8/layout/rings+Icon"/>
    <dgm:cxn modelId="{B70CB197-6EEF-45BB-92EC-E145C651250B}" type="presOf" srcId="{039AC0F5-46A8-4AF6-8F12-8DF4659441F2}" destId="{EE5D99ED-E559-4102-93A0-2507DE796B6E}" srcOrd="0" destOrd="0" presId="urn:microsoft.com/office/officeart/2005/8/layout/rings+Icon"/>
    <dgm:cxn modelId="{92F12ABB-BCB6-4E08-97B4-3C80FA37D082}" type="presOf" srcId="{97522096-4157-4869-80DD-759E12EB376F}" destId="{608CB539-8338-4B3A-BB99-66C8FF58E4D8}" srcOrd="0" destOrd="0" presId="urn:microsoft.com/office/officeart/2005/8/layout/rings+Icon"/>
    <dgm:cxn modelId="{DF3DB1C3-6E26-4C7E-A6BD-9BCC516A45FD}" srcId="{B392932B-EF5F-496A-8EC1-364D3B207580}" destId="{0E2D8201-F443-45A4-883B-35694537C7D8}" srcOrd="2" destOrd="0" parTransId="{1C55D76E-42DC-4D66-BDE6-292029C7A9F0}" sibTransId="{7554C35C-F04A-4F34-A39F-6B74C0775680}"/>
    <dgm:cxn modelId="{F62CC5D1-0EB5-4E1C-91B5-CABF07219496}" srcId="{B392932B-EF5F-496A-8EC1-364D3B207580}" destId="{C2FE795A-0B51-4B18-A0F2-1920574A4543}" srcOrd="3" destOrd="0" parTransId="{D52F985A-892E-44AD-AAD5-11F3DC488211}" sibTransId="{5D0222C0-86EB-4D17-B44D-70BE1A201755}"/>
    <dgm:cxn modelId="{5036066C-0567-4D80-A948-AE3933C41416}" type="presParOf" srcId="{5862E460-30F2-41A5-9968-860CE21418AE}" destId="{7DEACE91-0CBD-4EA6-AD8A-91A1231AD31C}" srcOrd="0" destOrd="0" presId="urn:microsoft.com/office/officeart/2005/8/layout/rings+Icon"/>
    <dgm:cxn modelId="{2CBBC533-7E17-4BE2-B924-9E0140F633EA}" type="presParOf" srcId="{5862E460-30F2-41A5-9968-860CE21418AE}" destId="{608CB539-8338-4B3A-BB99-66C8FF58E4D8}" srcOrd="1" destOrd="0" presId="urn:microsoft.com/office/officeart/2005/8/layout/rings+Icon"/>
    <dgm:cxn modelId="{C87336BB-FC63-47B9-BB0E-B7B8B257A81F}" type="presParOf" srcId="{5862E460-30F2-41A5-9968-860CE21418AE}" destId="{B9195E99-7103-434E-9128-D791AAF01158}" srcOrd="2" destOrd="0" presId="urn:microsoft.com/office/officeart/2005/8/layout/rings+Icon"/>
    <dgm:cxn modelId="{F174223E-096A-4FC6-B325-13FC4969DB02}" type="presParOf" srcId="{5862E460-30F2-41A5-9968-860CE21418AE}" destId="{C722F294-6A04-4D6E-8B3B-E9F620532CB0}" srcOrd="3" destOrd="0" presId="urn:microsoft.com/office/officeart/2005/8/layout/rings+Icon"/>
    <dgm:cxn modelId="{8B9628C9-F24F-4914-8D6B-065369E37C44}" type="presParOf" srcId="{5862E460-30F2-41A5-9968-860CE21418AE}" destId="{EE5D99ED-E559-4102-93A0-2507DE796B6E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31CECD-E7D4-4B94-9884-EA90D5039C8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FFA1F51-F369-4C03-B369-0D585B69EC5F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Assessment Design </a:t>
          </a:r>
        </a:p>
        <a:p>
          <a:pPr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dirty="0"/>
        </a:p>
      </dgm:t>
    </dgm:pt>
    <dgm:pt modelId="{D4098C76-5A1E-4A37-B7A1-B589A7BE2B64}" type="parTrans" cxnId="{959E06AB-A4DE-4984-B86D-E0DEF4F61CCA}">
      <dgm:prSet/>
      <dgm:spPr/>
      <dgm:t>
        <a:bodyPr/>
        <a:lstStyle/>
        <a:p>
          <a:pPr algn="ctr"/>
          <a:endParaRPr lang="en-CA"/>
        </a:p>
      </dgm:t>
    </dgm:pt>
    <dgm:pt modelId="{D49F7C19-44DC-42AB-BF13-D118A1C019F4}" type="sibTrans" cxnId="{959E06AB-A4DE-4984-B86D-E0DEF4F61CCA}">
      <dgm:prSet/>
      <dgm:spPr/>
      <dgm:t>
        <a:bodyPr/>
        <a:lstStyle/>
        <a:p>
          <a:pPr algn="ctr"/>
          <a:endParaRPr lang="en-CA"/>
        </a:p>
      </dgm:t>
    </dgm:pt>
    <dgm:pt modelId="{3785027F-D5E2-4439-8981-87F05AAF69F1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Stakeholder Relations</a:t>
          </a:r>
        </a:p>
        <a:p>
          <a:pPr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dirty="0"/>
        </a:p>
      </dgm:t>
    </dgm:pt>
    <dgm:pt modelId="{C67074A1-E827-4AD8-A8E6-3022A624C2B1}" type="parTrans" cxnId="{330C773B-96C9-4E5D-A850-4F102727DF7A}">
      <dgm:prSet/>
      <dgm:spPr/>
      <dgm:t>
        <a:bodyPr/>
        <a:lstStyle/>
        <a:p>
          <a:pPr algn="ctr"/>
          <a:endParaRPr lang="en-CA"/>
        </a:p>
      </dgm:t>
    </dgm:pt>
    <dgm:pt modelId="{47C5460C-6484-4700-BABC-364E2653DEC7}" type="sibTrans" cxnId="{330C773B-96C9-4E5D-A850-4F102727DF7A}">
      <dgm:prSet/>
      <dgm:spPr/>
      <dgm:t>
        <a:bodyPr/>
        <a:lstStyle/>
        <a:p>
          <a:pPr algn="ctr"/>
          <a:endParaRPr lang="en-CA"/>
        </a:p>
      </dgm:t>
    </dgm:pt>
    <dgm:pt modelId="{6090BBE6-455C-488F-9DF6-1212D0AB0E66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RoadSafetyBC &amp; ICBC staff change management and training</a:t>
          </a:r>
        </a:p>
        <a:p>
          <a:pPr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dirty="0"/>
        </a:p>
      </dgm:t>
    </dgm:pt>
    <dgm:pt modelId="{A5520C16-18D3-4D99-9140-0416E09C407E}" type="parTrans" cxnId="{71E8BE18-832B-40BC-BB9B-4BE2BFD350A7}">
      <dgm:prSet/>
      <dgm:spPr/>
      <dgm:t>
        <a:bodyPr/>
        <a:lstStyle/>
        <a:p>
          <a:pPr algn="ctr"/>
          <a:endParaRPr lang="en-CA"/>
        </a:p>
      </dgm:t>
    </dgm:pt>
    <dgm:pt modelId="{744C809A-EA0E-41EE-B53A-12FD944DE46D}" type="sibTrans" cxnId="{71E8BE18-832B-40BC-BB9B-4BE2BFD350A7}">
      <dgm:prSet/>
      <dgm:spPr/>
      <dgm:t>
        <a:bodyPr/>
        <a:lstStyle/>
        <a:p>
          <a:pPr algn="ctr"/>
          <a:endParaRPr lang="en-CA"/>
        </a:p>
      </dgm:t>
    </dgm:pt>
    <dgm:pt modelId="{7858A448-9842-4103-A759-DA65EE9E461D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Legislative analysis and policy creation </a:t>
          </a:r>
        </a:p>
        <a:p>
          <a:pPr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dirty="0"/>
        </a:p>
      </dgm:t>
    </dgm:pt>
    <dgm:pt modelId="{0771E815-E134-4CB1-8BC7-16B54C455537}" type="parTrans" cxnId="{1B30290C-59BD-4A8D-A8AC-B7AB27A4B970}">
      <dgm:prSet/>
      <dgm:spPr/>
      <dgm:t>
        <a:bodyPr/>
        <a:lstStyle/>
        <a:p>
          <a:pPr algn="ctr"/>
          <a:endParaRPr lang="en-CA"/>
        </a:p>
      </dgm:t>
    </dgm:pt>
    <dgm:pt modelId="{103A62DE-3F4C-4C3C-881A-408548225985}" type="sibTrans" cxnId="{1B30290C-59BD-4A8D-A8AC-B7AB27A4B970}">
      <dgm:prSet/>
      <dgm:spPr/>
      <dgm:t>
        <a:bodyPr/>
        <a:lstStyle/>
        <a:p>
          <a:pPr algn="ctr"/>
          <a:endParaRPr lang="en-CA"/>
        </a:p>
      </dgm:t>
    </dgm:pt>
    <dgm:pt modelId="{3BFD1F07-55CA-437D-8BCE-8E0D5D588A6C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Business process design across ICBC and RoadSafetyBC and KPI’s</a:t>
          </a:r>
        </a:p>
        <a:p>
          <a:pPr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/>
            <a:t> </a:t>
          </a:r>
          <a:endParaRPr lang="en-CA" dirty="0"/>
        </a:p>
      </dgm:t>
    </dgm:pt>
    <dgm:pt modelId="{36F1DDAB-C607-4CAB-84DE-00734A50A0B8}" type="parTrans" cxnId="{D3A564C3-2616-4AAE-83F4-D6C7075833DB}">
      <dgm:prSet/>
      <dgm:spPr/>
      <dgm:t>
        <a:bodyPr/>
        <a:lstStyle/>
        <a:p>
          <a:pPr algn="ctr"/>
          <a:endParaRPr lang="en-CA"/>
        </a:p>
      </dgm:t>
    </dgm:pt>
    <dgm:pt modelId="{3E18C4F3-A996-4B49-AF0A-8C9021ADA201}" type="sibTrans" cxnId="{D3A564C3-2616-4AAE-83F4-D6C7075833DB}">
      <dgm:prSet/>
      <dgm:spPr/>
      <dgm:t>
        <a:bodyPr/>
        <a:lstStyle/>
        <a:p>
          <a:pPr algn="ctr"/>
          <a:endParaRPr lang="en-CA"/>
        </a:p>
      </dgm:t>
    </dgm:pt>
    <dgm:pt modelId="{7B40678D-91D4-4C79-BAB4-15114E99818A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IM/IT changes </a:t>
          </a:r>
        </a:p>
        <a:p>
          <a:pPr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dirty="0"/>
        </a:p>
      </dgm:t>
    </dgm:pt>
    <dgm:pt modelId="{3E228C63-9E06-4E84-91CC-42520F09027F}" type="parTrans" cxnId="{BB896BDF-999C-4425-8CE2-4CE316F65DF6}">
      <dgm:prSet/>
      <dgm:spPr/>
      <dgm:t>
        <a:bodyPr/>
        <a:lstStyle/>
        <a:p>
          <a:pPr algn="ctr"/>
          <a:endParaRPr lang="en-CA"/>
        </a:p>
      </dgm:t>
    </dgm:pt>
    <dgm:pt modelId="{9F1E6F6E-9B90-438A-B80A-E6704675038C}" type="sibTrans" cxnId="{BB896BDF-999C-4425-8CE2-4CE316F65DF6}">
      <dgm:prSet/>
      <dgm:spPr/>
      <dgm:t>
        <a:bodyPr/>
        <a:lstStyle/>
        <a:p>
          <a:pPr algn="ctr"/>
          <a:endParaRPr lang="en-CA"/>
        </a:p>
      </dgm:t>
    </dgm:pt>
    <dgm:pt modelId="{06A38A4B-BACF-4444-AA89-9682F4E6AAFC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MOA and program governance</a:t>
          </a:r>
          <a:endParaRPr lang="en-CA" sz="2000" dirty="0"/>
        </a:p>
        <a:p>
          <a:pPr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dirty="0"/>
        </a:p>
      </dgm:t>
    </dgm:pt>
    <dgm:pt modelId="{03E9473E-4DA2-4511-9BE0-4BA9D9ADD5DB}" type="parTrans" cxnId="{AA56B0BC-ABCC-423E-ACDA-5B5DEB609ACB}">
      <dgm:prSet/>
      <dgm:spPr/>
      <dgm:t>
        <a:bodyPr/>
        <a:lstStyle/>
        <a:p>
          <a:pPr algn="ctr"/>
          <a:endParaRPr lang="en-CA"/>
        </a:p>
      </dgm:t>
    </dgm:pt>
    <dgm:pt modelId="{F859E8B0-2744-4AA9-9CFE-1564C605335F}" type="sibTrans" cxnId="{AA56B0BC-ABCC-423E-ACDA-5B5DEB609ACB}">
      <dgm:prSet/>
      <dgm:spPr/>
      <dgm:t>
        <a:bodyPr/>
        <a:lstStyle/>
        <a:p>
          <a:pPr algn="ctr"/>
          <a:endParaRPr lang="en-CA"/>
        </a:p>
      </dgm:t>
    </dgm:pt>
    <dgm:pt modelId="{52332F75-5C56-425A-9838-A5AA7706476E}" type="pres">
      <dgm:prSet presAssocID="{0231CECD-E7D4-4B94-9884-EA90D5039C81}" presName="linear" presStyleCnt="0">
        <dgm:presLayoutVars>
          <dgm:animLvl val="lvl"/>
          <dgm:resizeHandles val="exact"/>
        </dgm:presLayoutVars>
      </dgm:prSet>
      <dgm:spPr/>
    </dgm:pt>
    <dgm:pt modelId="{73824D03-77C2-452B-87D1-21036F2F4CA2}" type="pres">
      <dgm:prSet presAssocID="{7FFA1F51-F369-4C03-B369-0D585B69EC5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EAB9E42-C213-443D-BCBE-68CD7E3D3C4A}" type="pres">
      <dgm:prSet presAssocID="{D49F7C19-44DC-42AB-BF13-D118A1C019F4}" presName="spacer" presStyleCnt="0"/>
      <dgm:spPr/>
    </dgm:pt>
    <dgm:pt modelId="{5D40AD27-BF0C-4239-9C05-7F75A309AFD6}" type="pres">
      <dgm:prSet presAssocID="{3785027F-D5E2-4439-8981-87F05AAF69F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60A9028-F851-45B7-B3C2-BADBD36A9666}" type="pres">
      <dgm:prSet presAssocID="{47C5460C-6484-4700-BABC-364E2653DEC7}" presName="spacer" presStyleCnt="0"/>
      <dgm:spPr/>
    </dgm:pt>
    <dgm:pt modelId="{D5D89F82-A12A-4459-A950-D3599E92490A}" type="pres">
      <dgm:prSet presAssocID="{6090BBE6-455C-488F-9DF6-1212D0AB0E66}" presName="parentText" presStyleLbl="node1" presStyleIdx="2" presStyleCnt="7" custLinFactY="396711" custLinFactNeighborY="400000">
        <dgm:presLayoutVars>
          <dgm:chMax val="0"/>
          <dgm:bulletEnabled val="1"/>
        </dgm:presLayoutVars>
      </dgm:prSet>
      <dgm:spPr/>
    </dgm:pt>
    <dgm:pt modelId="{B3E7B593-2728-4315-A054-0031F8F1B987}" type="pres">
      <dgm:prSet presAssocID="{744C809A-EA0E-41EE-B53A-12FD944DE46D}" presName="spacer" presStyleCnt="0"/>
      <dgm:spPr/>
    </dgm:pt>
    <dgm:pt modelId="{9583D69A-B98A-4A12-98CF-2CB360F70D5E}" type="pres">
      <dgm:prSet presAssocID="{7858A448-9842-4103-A759-DA65EE9E461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560803A-0095-4CB1-95DF-5F3BD5858EEB}" type="pres">
      <dgm:prSet presAssocID="{103A62DE-3F4C-4C3C-881A-408548225985}" presName="spacer" presStyleCnt="0"/>
      <dgm:spPr/>
    </dgm:pt>
    <dgm:pt modelId="{99ADCE58-40F4-4B58-87F5-6BA9D75DBAE9}" type="pres">
      <dgm:prSet presAssocID="{7B40678D-91D4-4C79-BAB4-15114E99818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4D38EED-5033-410E-8FE1-F7E3629AA7F8}" type="pres">
      <dgm:prSet presAssocID="{9F1E6F6E-9B90-438A-B80A-E6704675038C}" presName="spacer" presStyleCnt="0"/>
      <dgm:spPr/>
    </dgm:pt>
    <dgm:pt modelId="{89B7E752-8191-4090-B272-1B808963B018}" type="pres">
      <dgm:prSet presAssocID="{3BFD1F07-55CA-437D-8BCE-8E0D5D588A6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6CB4955-5D32-4ACB-B8FE-4E4D1CFDD9EE}" type="pres">
      <dgm:prSet presAssocID="{3E18C4F3-A996-4B49-AF0A-8C9021ADA201}" presName="spacer" presStyleCnt="0"/>
      <dgm:spPr/>
    </dgm:pt>
    <dgm:pt modelId="{8318B466-899E-476B-A48F-DA601BE0C14F}" type="pres">
      <dgm:prSet presAssocID="{06A38A4B-BACF-4444-AA89-9682F4E6AAFC}" presName="parentText" presStyleLbl="node1" presStyleIdx="6" presStyleCnt="7" custLinFactY="-398981" custLinFactNeighborY="-400000">
        <dgm:presLayoutVars>
          <dgm:chMax val="0"/>
          <dgm:bulletEnabled val="1"/>
        </dgm:presLayoutVars>
      </dgm:prSet>
      <dgm:spPr/>
    </dgm:pt>
  </dgm:ptLst>
  <dgm:cxnLst>
    <dgm:cxn modelId="{256F3008-8E6E-4230-AF07-763C0C629AFD}" type="presOf" srcId="{3BFD1F07-55CA-437D-8BCE-8E0D5D588A6C}" destId="{89B7E752-8191-4090-B272-1B808963B018}" srcOrd="0" destOrd="0" presId="urn:microsoft.com/office/officeart/2005/8/layout/vList2"/>
    <dgm:cxn modelId="{1B30290C-59BD-4A8D-A8AC-B7AB27A4B970}" srcId="{0231CECD-E7D4-4B94-9884-EA90D5039C81}" destId="{7858A448-9842-4103-A759-DA65EE9E461D}" srcOrd="3" destOrd="0" parTransId="{0771E815-E134-4CB1-8BC7-16B54C455537}" sibTransId="{103A62DE-3F4C-4C3C-881A-408548225985}"/>
    <dgm:cxn modelId="{D361A20D-D5DE-4D9B-8345-2567C950A495}" type="presOf" srcId="{0231CECD-E7D4-4B94-9884-EA90D5039C81}" destId="{52332F75-5C56-425A-9838-A5AA7706476E}" srcOrd="0" destOrd="0" presId="urn:microsoft.com/office/officeart/2005/8/layout/vList2"/>
    <dgm:cxn modelId="{71E8BE18-832B-40BC-BB9B-4BE2BFD350A7}" srcId="{0231CECD-E7D4-4B94-9884-EA90D5039C81}" destId="{6090BBE6-455C-488F-9DF6-1212D0AB0E66}" srcOrd="2" destOrd="0" parTransId="{A5520C16-18D3-4D99-9140-0416E09C407E}" sibTransId="{744C809A-EA0E-41EE-B53A-12FD944DE46D}"/>
    <dgm:cxn modelId="{EE40522B-62D2-4D78-BB2A-7EC011F41B6D}" type="presOf" srcId="{7FFA1F51-F369-4C03-B369-0D585B69EC5F}" destId="{73824D03-77C2-452B-87D1-21036F2F4CA2}" srcOrd="0" destOrd="0" presId="urn:microsoft.com/office/officeart/2005/8/layout/vList2"/>
    <dgm:cxn modelId="{330C773B-96C9-4E5D-A850-4F102727DF7A}" srcId="{0231CECD-E7D4-4B94-9884-EA90D5039C81}" destId="{3785027F-D5E2-4439-8981-87F05AAF69F1}" srcOrd="1" destOrd="0" parTransId="{C67074A1-E827-4AD8-A8E6-3022A624C2B1}" sibTransId="{47C5460C-6484-4700-BABC-364E2653DEC7}"/>
    <dgm:cxn modelId="{0595C577-75DC-4399-8BBF-DDBB763822FE}" type="presOf" srcId="{7858A448-9842-4103-A759-DA65EE9E461D}" destId="{9583D69A-B98A-4A12-98CF-2CB360F70D5E}" srcOrd="0" destOrd="0" presId="urn:microsoft.com/office/officeart/2005/8/layout/vList2"/>
    <dgm:cxn modelId="{6FDE31A6-5550-4E63-8B15-9783D16BD99E}" type="presOf" srcId="{6090BBE6-455C-488F-9DF6-1212D0AB0E66}" destId="{D5D89F82-A12A-4459-A950-D3599E92490A}" srcOrd="0" destOrd="0" presId="urn:microsoft.com/office/officeart/2005/8/layout/vList2"/>
    <dgm:cxn modelId="{959E06AB-A4DE-4984-B86D-E0DEF4F61CCA}" srcId="{0231CECD-E7D4-4B94-9884-EA90D5039C81}" destId="{7FFA1F51-F369-4C03-B369-0D585B69EC5F}" srcOrd="0" destOrd="0" parTransId="{D4098C76-5A1E-4A37-B7A1-B589A7BE2B64}" sibTransId="{D49F7C19-44DC-42AB-BF13-D118A1C019F4}"/>
    <dgm:cxn modelId="{F13B21BA-3856-4507-A263-2DC75832CC88}" type="presOf" srcId="{06A38A4B-BACF-4444-AA89-9682F4E6AAFC}" destId="{8318B466-899E-476B-A48F-DA601BE0C14F}" srcOrd="0" destOrd="0" presId="urn:microsoft.com/office/officeart/2005/8/layout/vList2"/>
    <dgm:cxn modelId="{AA56B0BC-ABCC-423E-ACDA-5B5DEB609ACB}" srcId="{0231CECD-E7D4-4B94-9884-EA90D5039C81}" destId="{06A38A4B-BACF-4444-AA89-9682F4E6AAFC}" srcOrd="6" destOrd="0" parTransId="{03E9473E-4DA2-4511-9BE0-4BA9D9ADD5DB}" sibTransId="{F859E8B0-2744-4AA9-9CFE-1564C605335F}"/>
    <dgm:cxn modelId="{D3A564C3-2616-4AAE-83F4-D6C7075833DB}" srcId="{0231CECD-E7D4-4B94-9884-EA90D5039C81}" destId="{3BFD1F07-55CA-437D-8BCE-8E0D5D588A6C}" srcOrd="5" destOrd="0" parTransId="{36F1DDAB-C607-4CAB-84DE-00734A50A0B8}" sibTransId="{3E18C4F3-A996-4B49-AF0A-8C9021ADA201}"/>
    <dgm:cxn modelId="{07299DC8-9847-4D74-B7D2-3C601040ED41}" type="presOf" srcId="{3785027F-D5E2-4439-8981-87F05AAF69F1}" destId="{5D40AD27-BF0C-4239-9C05-7F75A309AFD6}" srcOrd="0" destOrd="0" presId="urn:microsoft.com/office/officeart/2005/8/layout/vList2"/>
    <dgm:cxn modelId="{BB896BDF-999C-4425-8CE2-4CE316F65DF6}" srcId="{0231CECD-E7D4-4B94-9884-EA90D5039C81}" destId="{7B40678D-91D4-4C79-BAB4-15114E99818A}" srcOrd="4" destOrd="0" parTransId="{3E228C63-9E06-4E84-91CC-42520F09027F}" sibTransId="{9F1E6F6E-9B90-438A-B80A-E6704675038C}"/>
    <dgm:cxn modelId="{10FD22F2-7DFC-4D82-A189-30C77EEAAF93}" type="presOf" srcId="{7B40678D-91D4-4C79-BAB4-15114E99818A}" destId="{99ADCE58-40F4-4B58-87F5-6BA9D75DBAE9}" srcOrd="0" destOrd="0" presId="urn:microsoft.com/office/officeart/2005/8/layout/vList2"/>
    <dgm:cxn modelId="{4C67F0DF-3A5C-4459-88B4-3833D12589B6}" type="presParOf" srcId="{52332F75-5C56-425A-9838-A5AA7706476E}" destId="{73824D03-77C2-452B-87D1-21036F2F4CA2}" srcOrd="0" destOrd="0" presId="urn:microsoft.com/office/officeart/2005/8/layout/vList2"/>
    <dgm:cxn modelId="{42A42B7C-639C-4F84-9F8C-5CDD4A77FE35}" type="presParOf" srcId="{52332F75-5C56-425A-9838-A5AA7706476E}" destId="{EEAB9E42-C213-443D-BCBE-68CD7E3D3C4A}" srcOrd="1" destOrd="0" presId="urn:microsoft.com/office/officeart/2005/8/layout/vList2"/>
    <dgm:cxn modelId="{4B6B2F0E-930C-4E28-A6D4-9FB103B81847}" type="presParOf" srcId="{52332F75-5C56-425A-9838-A5AA7706476E}" destId="{5D40AD27-BF0C-4239-9C05-7F75A309AFD6}" srcOrd="2" destOrd="0" presId="urn:microsoft.com/office/officeart/2005/8/layout/vList2"/>
    <dgm:cxn modelId="{10384014-6999-4FFF-B9EB-624A8C4B3269}" type="presParOf" srcId="{52332F75-5C56-425A-9838-A5AA7706476E}" destId="{860A9028-F851-45B7-B3C2-BADBD36A9666}" srcOrd="3" destOrd="0" presId="urn:microsoft.com/office/officeart/2005/8/layout/vList2"/>
    <dgm:cxn modelId="{7CCCE673-48A3-441B-BCBE-188E0844D830}" type="presParOf" srcId="{52332F75-5C56-425A-9838-A5AA7706476E}" destId="{D5D89F82-A12A-4459-A950-D3599E92490A}" srcOrd="4" destOrd="0" presId="urn:microsoft.com/office/officeart/2005/8/layout/vList2"/>
    <dgm:cxn modelId="{DE818C8F-A698-481F-8650-67274F391D6E}" type="presParOf" srcId="{52332F75-5C56-425A-9838-A5AA7706476E}" destId="{B3E7B593-2728-4315-A054-0031F8F1B987}" srcOrd="5" destOrd="0" presId="urn:microsoft.com/office/officeart/2005/8/layout/vList2"/>
    <dgm:cxn modelId="{BD1EEF7C-31D1-4BD4-B669-82D1C84D1783}" type="presParOf" srcId="{52332F75-5C56-425A-9838-A5AA7706476E}" destId="{9583D69A-B98A-4A12-98CF-2CB360F70D5E}" srcOrd="6" destOrd="0" presId="urn:microsoft.com/office/officeart/2005/8/layout/vList2"/>
    <dgm:cxn modelId="{C1D5F763-8B35-4982-BEC5-B7A6D09C9D1A}" type="presParOf" srcId="{52332F75-5C56-425A-9838-A5AA7706476E}" destId="{3560803A-0095-4CB1-95DF-5F3BD5858EEB}" srcOrd="7" destOrd="0" presId="urn:microsoft.com/office/officeart/2005/8/layout/vList2"/>
    <dgm:cxn modelId="{29D3D95D-A14F-46AE-9FCA-4586BCDB9C93}" type="presParOf" srcId="{52332F75-5C56-425A-9838-A5AA7706476E}" destId="{99ADCE58-40F4-4B58-87F5-6BA9D75DBAE9}" srcOrd="8" destOrd="0" presId="urn:microsoft.com/office/officeart/2005/8/layout/vList2"/>
    <dgm:cxn modelId="{48CFF132-50D8-4C13-A732-32A21821F4C5}" type="presParOf" srcId="{52332F75-5C56-425A-9838-A5AA7706476E}" destId="{04D38EED-5033-410E-8FE1-F7E3629AA7F8}" srcOrd="9" destOrd="0" presId="urn:microsoft.com/office/officeart/2005/8/layout/vList2"/>
    <dgm:cxn modelId="{2042C3FD-C8F3-459A-8F39-4792758937C6}" type="presParOf" srcId="{52332F75-5C56-425A-9838-A5AA7706476E}" destId="{89B7E752-8191-4090-B272-1B808963B018}" srcOrd="10" destOrd="0" presId="urn:microsoft.com/office/officeart/2005/8/layout/vList2"/>
    <dgm:cxn modelId="{53335BCA-5A07-45EB-8D02-DC8C49A4AB0A}" type="presParOf" srcId="{52332F75-5C56-425A-9838-A5AA7706476E}" destId="{06CB4955-5D32-4ACB-B8FE-4E4D1CFDD9EE}" srcOrd="11" destOrd="0" presId="urn:microsoft.com/office/officeart/2005/8/layout/vList2"/>
    <dgm:cxn modelId="{3E51DCC8-A051-4CEB-B087-506798755B30}" type="presParOf" srcId="{52332F75-5C56-425A-9838-A5AA7706476E}" destId="{8318B466-899E-476B-A48F-DA601BE0C14F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31CECD-E7D4-4B94-9884-EA90D5039C8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FFA1F51-F369-4C03-B369-0D585B69EC5F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Designed to assess whether a driver is </a:t>
          </a:r>
          <a:r>
            <a:rPr lang="en-US" sz="2000" b="1" i="1" dirty="0"/>
            <a:t>medically fit </a:t>
          </a:r>
          <a:r>
            <a:rPr lang="en-US" sz="2000" dirty="0"/>
            <a:t>and </a:t>
          </a:r>
          <a:r>
            <a:rPr lang="en-US" sz="2000" b="1" i="1" dirty="0"/>
            <a:t>functionally able</a:t>
          </a:r>
          <a:r>
            <a:rPr lang="en-US" sz="2000" dirty="0"/>
            <a:t> to safely operate a motor vehicle</a:t>
          </a:r>
          <a:endParaRPr lang="en-CA" dirty="0"/>
        </a:p>
      </dgm:t>
    </dgm:pt>
    <dgm:pt modelId="{D4098C76-5A1E-4A37-B7A1-B589A7BE2B64}" type="parTrans" cxnId="{959E06AB-A4DE-4984-B86D-E0DEF4F61CCA}">
      <dgm:prSet/>
      <dgm:spPr/>
      <dgm:t>
        <a:bodyPr/>
        <a:lstStyle/>
        <a:p>
          <a:endParaRPr lang="en-CA"/>
        </a:p>
      </dgm:t>
    </dgm:pt>
    <dgm:pt modelId="{D49F7C19-44DC-42AB-BF13-D118A1C019F4}" type="sibTrans" cxnId="{959E06AB-A4DE-4984-B86D-E0DEF4F61CCA}">
      <dgm:prSet/>
      <dgm:spPr/>
      <dgm:t>
        <a:bodyPr/>
        <a:lstStyle/>
        <a:p>
          <a:endParaRPr lang="en-CA"/>
        </a:p>
      </dgm:t>
    </dgm:pt>
    <dgm:pt modelId="{3785027F-D5E2-4439-8981-87F05AAF69F1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/>
            <a:t>We want the healthy driver to succeed – provide as much information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/>
            <a:t>to the driver as possible</a:t>
          </a:r>
          <a:endParaRPr lang="en-CA" dirty="0"/>
        </a:p>
      </dgm:t>
    </dgm:pt>
    <dgm:pt modelId="{C67074A1-E827-4AD8-A8E6-3022A624C2B1}" type="parTrans" cxnId="{330C773B-96C9-4E5D-A850-4F102727DF7A}">
      <dgm:prSet/>
      <dgm:spPr/>
      <dgm:t>
        <a:bodyPr/>
        <a:lstStyle/>
        <a:p>
          <a:endParaRPr lang="en-CA"/>
        </a:p>
      </dgm:t>
    </dgm:pt>
    <dgm:pt modelId="{47C5460C-6484-4700-BABC-364E2653DEC7}" type="sibTrans" cxnId="{330C773B-96C9-4E5D-A850-4F102727DF7A}">
      <dgm:prSet/>
      <dgm:spPr/>
      <dgm:t>
        <a:bodyPr/>
        <a:lstStyle/>
        <a:p>
          <a:endParaRPr lang="en-CA"/>
        </a:p>
      </dgm:t>
    </dgm:pt>
    <dgm:pt modelId="{6090BBE6-455C-488F-9DF6-1212D0AB0E66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Driver’s own vehicle - 90 minute assessment on a single day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(35-45 minutes in car)</a:t>
          </a:r>
          <a:endParaRPr lang="en-CA" dirty="0"/>
        </a:p>
      </dgm:t>
    </dgm:pt>
    <dgm:pt modelId="{A5520C16-18D3-4D99-9140-0416E09C407E}" type="parTrans" cxnId="{71E8BE18-832B-40BC-BB9B-4BE2BFD350A7}">
      <dgm:prSet/>
      <dgm:spPr/>
      <dgm:t>
        <a:bodyPr/>
        <a:lstStyle/>
        <a:p>
          <a:endParaRPr lang="en-CA"/>
        </a:p>
      </dgm:t>
    </dgm:pt>
    <dgm:pt modelId="{744C809A-EA0E-41EE-B53A-12FD944DE46D}" type="sibTrans" cxnId="{71E8BE18-832B-40BC-BB9B-4BE2BFD350A7}">
      <dgm:prSet/>
      <dgm:spPr/>
      <dgm:t>
        <a:bodyPr/>
        <a:lstStyle/>
        <a:p>
          <a:endParaRPr lang="en-CA"/>
        </a:p>
      </dgm:t>
    </dgm:pt>
    <dgm:pt modelId="{3BFD1F07-55CA-437D-8BCE-8E0D5D588A6C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/>
            <a:t>Improved citizen and Indigenous peoples access - 80 ICBC locations province wide with far more locations in BC’s North</a:t>
          </a:r>
          <a:endParaRPr lang="en-CA" dirty="0"/>
        </a:p>
      </dgm:t>
    </dgm:pt>
    <dgm:pt modelId="{36F1DDAB-C607-4CAB-84DE-00734A50A0B8}" type="parTrans" cxnId="{D3A564C3-2616-4AAE-83F4-D6C7075833DB}">
      <dgm:prSet/>
      <dgm:spPr/>
      <dgm:t>
        <a:bodyPr/>
        <a:lstStyle/>
        <a:p>
          <a:endParaRPr lang="en-CA"/>
        </a:p>
      </dgm:t>
    </dgm:pt>
    <dgm:pt modelId="{3E18C4F3-A996-4B49-AF0A-8C9021ADA201}" type="sibTrans" cxnId="{D3A564C3-2616-4AAE-83F4-D6C7075833DB}">
      <dgm:prSet/>
      <dgm:spPr/>
      <dgm:t>
        <a:bodyPr/>
        <a:lstStyle/>
        <a:p>
          <a:endParaRPr lang="en-CA"/>
        </a:p>
      </dgm:t>
    </dgm:pt>
    <dgm:pt modelId="{7B40678D-91D4-4C79-BAB4-15114E99818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/>
            <a:t>No in-office, computer-based screening </a:t>
          </a:r>
          <a:endParaRPr lang="en-CA" dirty="0"/>
        </a:p>
      </dgm:t>
    </dgm:pt>
    <dgm:pt modelId="{3E228C63-9E06-4E84-91CC-42520F09027F}" type="parTrans" cxnId="{BB896BDF-999C-4425-8CE2-4CE316F65DF6}">
      <dgm:prSet/>
      <dgm:spPr/>
      <dgm:t>
        <a:bodyPr/>
        <a:lstStyle/>
        <a:p>
          <a:endParaRPr lang="en-CA"/>
        </a:p>
      </dgm:t>
    </dgm:pt>
    <dgm:pt modelId="{9F1E6F6E-9B90-438A-B80A-E6704675038C}" type="sibTrans" cxnId="{BB896BDF-999C-4425-8CE2-4CE316F65DF6}">
      <dgm:prSet/>
      <dgm:spPr/>
      <dgm:t>
        <a:bodyPr/>
        <a:lstStyle/>
        <a:p>
          <a:endParaRPr lang="en-CA"/>
        </a:p>
      </dgm:t>
    </dgm:pt>
    <dgm:pt modelId="{4DB12113-EB7B-49F1-82CC-19B6A26489D9}" type="pres">
      <dgm:prSet presAssocID="{0231CECD-E7D4-4B94-9884-EA90D5039C81}" presName="Name0" presStyleCnt="0">
        <dgm:presLayoutVars>
          <dgm:dir/>
          <dgm:animLvl val="lvl"/>
          <dgm:resizeHandles val="exact"/>
        </dgm:presLayoutVars>
      </dgm:prSet>
      <dgm:spPr/>
    </dgm:pt>
    <dgm:pt modelId="{CA7AFC82-EBCB-4A5D-9268-18A45B1B2C70}" type="pres">
      <dgm:prSet presAssocID="{3BFD1F07-55CA-437D-8BCE-8E0D5D588A6C}" presName="boxAndChildren" presStyleCnt="0"/>
      <dgm:spPr/>
    </dgm:pt>
    <dgm:pt modelId="{5EBFE2AA-64F0-4BA5-9E98-62665D40F952}" type="pres">
      <dgm:prSet presAssocID="{3BFD1F07-55CA-437D-8BCE-8E0D5D588A6C}" presName="parentTextBox" presStyleLbl="node1" presStyleIdx="0" presStyleCnt="5"/>
      <dgm:spPr/>
    </dgm:pt>
    <dgm:pt modelId="{1D3D43C0-53A8-41E2-AB0F-AEF22F1B6A6B}" type="pres">
      <dgm:prSet presAssocID="{9F1E6F6E-9B90-438A-B80A-E6704675038C}" presName="sp" presStyleCnt="0"/>
      <dgm:spPr/>
    </dgm:pt>
    <dgm:pt modelId="{7615643E-72B3-41D1-998D-5EA4B434FD21}" type="pres">
      <dgm:prSet presAssocID="{7B40678D-91D4-4C79-BAB4-15114E99818A}" presName="arrowAndChildren" presStyleCnt="0"/>
      <dgm:spPr/>
    </dgm:pt>
    <dgm:pt modelId="{A640E6B6-0C89-450E-822C-CDDA2E739F23}" type="pres">
      <dgm:prSet presAssocID="{7B40678D-91D4-4C79-BAB4-15114E99818A}" presName="parentTextArrow" presStyleLbl="node1" presStyleIdx="1" presStyleCnt="5"/>
      <dgm:spPr/>
    </dgm:pt>
    <dgm:pt modelId="{0845CA48-0DD3-4ABE-819F-AACF87A9E27B}" type="pres">
      <dgm:prSet presAssocID="{744C809A-EA0E-41EE-B53A-12FD944DE46D}" presName="sp" presStyleCnt="0"/>
      <dgm:spPr/>
    </dgm:pt>
    <dgm:pt modelId="{2B48DB48-0287-4BAE-A188-1A00F875B29D}" type="pres">
      <dgm:prSet presAssocID="{6090BBE6-455C-488F-9DF6-1212D0AB0E66}" presName="arrowAndChildren" presStyleCnt="0"/>
      <dgm:spPr/>
    </dgm:pt>
    <dgm:pt modelId="{E4E7E4A3-CC38-45EF-88F3-70910FC81186}" type="pres">
      <dgm:prSet presAssocID="{6090BBE6-455C-488F-9DF6-1212D0AB0E66}" presName="parentTextArrow" presStyleLbl="node1" presStyleIdx="2" presStyleCnt="5"/>
      <dgm:spPr/>
    </dgm:pt>
    <dgm:pt modelId="{E858B94F-E06E-4D9A-B86B-E9C2D31D5ED8}" type="pres">
      <dgm:prSet presAssocID="{47C5460C-6484-4700-BABC-364E2653DEC7}" presName="sp" presStyleCnt="0"/>
      <dgm:spPr/>
    </dgm:pt>
    <dgm:pt modelId="{3B3C758A-90FA-476A-923D-35C160F140DC}" type="pres">
      <dgm:prSet presAssocID="{3785027F-D5E2-4439-8981-87F05AAF69F1}" presName="arrowAndChildren" presStyleCnt="0"/>
      <dgm:spPr/>
    </dgm:pt>
    <dgm:pt modelId="{3095800A-F79A-414F-A799-A90948B931B1}" type="pres">
      <dgm:prSet presAssocID="{3785027F-D5E2-4439-8981-87F05AAF69F1}" presName="parentTextArrow" presStyleLbl="node1" presStyleIdx="3" presStyleCnt="5"/>
      <dgm:spPr/>
    </dgm:pt>
    <dgm:pt modelId="{18C1BAFE-62CF-4CAA-958F-383AF3A5B845}" type="pres">
      <dgm:prSet presAssocID="{D49F7C19-44DC-42AB-BF13-D118A1C019F4}" presName="sp" presStyleCnt="0"/>
      <dgm:spPr/>
    </dgm:pt>
    <dgm:pt modelId="{BA736708-C413-43DE-87F4-C11EF94AEED5}" type="pres">
      <dgm:prSet presAssocID="{7FFA1F51-F369-4C03-B369-0D585B69EC5F}" presName="arrowAndChildren" presStyleCnt="0"/>
      <dgm:spPr/>
    </dgm:pt>
    <dgm:pt modelId="{7599D761-75A4-4468-8ADB-A05955F0E2BF}" type="pres">
      <dgm:prSet presAssocID="{7FFA1F51-F369-4C03-B369-0D585B69EC5F}" presName="parentTextArrow" presStyleLbl="node1" presStyleIdx="4" presStyleCnt="5"/>
      <dgm:spPr/>
    </dgm:pt>
  </dgm:ptLst>
  <dgm:cxnLst>
    <dgm:cxn modelId="{DD282806-E22C-45A9-83EC-47D950114033}" type="presOf" srcId="{3785027F-D5E2-4439-8981-87F05AAF69F1}" destId="{3095800A-F79A-414F-A799-A90948B931B1}" srcOrd="0" destOrd="0" presId="urn:microsoft.com/office/officeart/2005/8/layout/process4"/>
    <dgm:cxn modelId="{71E8BE18-832B-40BC-BB9B-4BE2BFD350A7}" srcId="{0231CECD-E7D4-4B94-9884-EA90D5039C81}" destId="{6090BBE6-455C-488F-9DF6-1212D0AB0E66}" srcOrd="2" destOrd="0" parTransId="{A5520C16-18D3-4D99-9140-0416E09C407E}" sibTransId="{744C809A-EA0E-41EE-B53A-12FD944DE46D}"/>
    <dgm:cxn modelId="{330C773B-96C9-4E5D-A850-4F102727DF7A}" srcId="{0231CECD-E7D4-4B94-9884-EA90D5039C81}" destId="{3785027F-D5E2-4439-8981-87F05AAF69F1}" srcOrd="1" destOrd="0" parTransId="{C67074A1-E827-4AD8-A8E6-3022A624C2B1}" sibTransId="{47C5460C-6484-4700-BABC-364E2653DEC7}"/>
    <dgm:cxn modelId="{ED07236D-03AA-45F8-ADFB-3C4D0F941687}" type="presOf" srcId="{0231CECD-E7D4-4B94-9884-EA90D5039C81}" destId="{4DB12113-EB7B-49F1-82CC-19B6A26489D9}" srcOrd="0" destOrd="0" presId="urn:microsoft.com/office/officeart/2005/8/layout/process4"/>
    <dgm:cxn modelId="{85A9B78D-87DC-477E-A334-6AE05428DA15}" type="presOf" srcId="{7FFA1F51-F369-4C03-B369-0D585B69EC5F}" destId="{7599D761-75A4-4468-8ADB-A05955F0E2BF}" srcOrd="0" destOrd="0" presId="urn:microsoft.com/office/officeart/2005/8/layout/process4"/>
    <dgm:cxn modelId="{280AF991-723B-49D5-ACF2-6AA6BBA5F240}" type="presOf" srcId="{6090BBE6-455C-488F-9DF6-1212D0AB0E66}" destId="{E4E7E4A3-CC38-45EF-88F3-70910FC81186}" srcOrd="0" destOrd="0" presId="urn:microsoft.com/office/officeart/2005/8/layout/process4"/>
    <dgm:cxn modelId="{959E06AB-A4DE-4984-B86D-E0DEF4F61CCA}" srcId="{0231CECD-E7D4-4B94-9884-EA90D5039C81}" destId="{7FFA1F51-F369-4C03-B369-0D585B69EC5F}" srcOrd="0" destOrd="0" parTransId="{D4098C76-5A1E-4A37-B7A1-B589A7BE2B64}" sibTransId="{D49F7C19-44DC-42AB-BF13-D118A1C019F4}"/>
    <dgm:cxn modelId="{A8FD62BC-74E6-4248-AB97-046984713DDE}" type="presOf" srcId="{7B40678D-91D4-4C79-BAB4-15114E99818A}" destId="{A640E6B6-0C89-450E-822C-CDDA2E739F23}" srcOrd="0" destOrd="0" presId="urn:microsoft.com/office/officeart/2005/8/layout/process4"/>
    <dgm:cxn modelId="{D3A564C3-2616-4AAE-83F4-D6C7075833DB}" srcId="{0231CECD-E7D4-4B94-9884-EA90D5039C81}" destId="{3BFD1F07-55CA-437D-8BCE-8E0D5D588A6C}" srcOrd="4" destOrd="0" parTransId="{36F1DDAB-C607-4CAB-84DE-00734A50A0B8}" sibTransId="{3E18C4F3-A996-4B49-AF0A-8C9021ADA201}"/>
    <dgm:cxn modelId="{57D1F4CC-16CD-4DB0-987F-0ACBBD5CF810}" type="presOf" srcId="{3BFD1F07-55CA-437D-8BCE-8E0D5D588A6C}" destId="{5EBFE2AA-64F0-4BA5-9E98-62665D40F952}" srcOrd="0" destOrd="0" presId="urn:microsoft.com/office/officeart/2005/8/layout/process4"/>
    <dgm:cxn modelId="{BB896BDF-999C-4425-8CE2-4CE316F65DF6}" srcId="{0231CECD-E7D4-4B94-9884-EA90D5039C81}" destId="{7B40678D-91D4-4C79-BAB4-15114E99818A}" srcOrd="3" destOrd="0" parTransId="{3E228C63-9E06-4E84-91CC-42520F09027F}" sibTransId="{9F1E6F6E-9B90-438A-B80A-E6704675038C}"/>
    <dgm:cxn modelId="{51C6B822-0E85-47FD-AF42-E65ABB24A43A}" type="presParOf" srcId="{4DB12113-EB7B-49F1-82CC-19B6A26489D9}" destId="{CA7AFC82-EBCB-4A5D-9268-18A45B1B2C70}" srcOrd="0" destOrd="0" presId="urn:microsoft.com/office/officeart/2005/8/layout/process4"/>
    <dgm:cxn modelId="{0BAE4795-B9A8-4ED4-91A1-B6505546FD82}" type="presParOf" srcId="{CA7AFC82-EBCB-4A5D-9268-18A45B1B2C70}" destId="{5EBFE2AA-64F0-4BA5-9E98-62665D40F952}" srcOrd="0" destOrd="0" presId="urn:microsoft.com/office/officeart/2005/8/layout/process4"/>
    <dgm:cxn modelId="{F915D777-B785-463F-A7DD-CF331CDFF734}" type="presParOf" srcId="{4DB12113-EB7B-49F1-82CC-19B6A26489D9}" destId="{1D3D43C0-53A8-41E2-AB0F-AEF22F1B6A6B}" srcOrd="1" destOrd="0" presId="urn:microsoft.com/office/officeart/2005/8/layout/process4"/>
    <dgm:cxn modelId="{5EA8AEEE-7019-45D4-B103-C721EE733BA8}" type="presParOf" srcId="{4DB12113-EB7B-49F1-82CC-19B6A26489D9}" destId="{7615643E-72B3-41D1-998D-5EA4B434FD21}" srcOrd="2" destOrd="0" presId="urn:microsoft.com/office/officeart/2005/8/layout/process4"/>
    <dgm:cxn modelId="{7E364B50-DE78-4B94-893F-6CCEB3B08356}" type="presParOf" srcId="{7615643E-72B3-41D1-998D-5EA4B434FD21}" destId="{A640E6B6-0C89-450E-822C-CDDA2E739F23}" srcOrd="0" destOrd="0" presId="urn:microsoft.com/office/officeart/2005/8/layout/process4"/>
    <dgm:cxn modelId="{13A06F50-5144-4075-A899-E7B5863A3DD9}" type="presParOf" srcId="{4DB12113-EB7B-49F1-82CC-19B6A26489D9}" destId="{0845CA48-0DD3-4ABE-819F-AACF87A9E27B}" srcOrd="3" destOrd="0" presId="urn:microsoft.com/office/officeart/2005/8/layout/process4"/>
    <dgm:cxn modelId="{F742F6E0-490E-43AA-A0F0-DDF3A0C23099}" type="presParOf" srcId="{4DB12113-EB7B-49F1-82CC-19B6A26489D9}" destId="{2B48DB48-0287-4BAE-A188-1A00F875B29D}" srcOrd="4" destOrd="0" presId="urn:microsoft.com/office/officeart/2005/8/layout/process4"/>
    <dgm:cxn modelId="{3CBD0C40-DB89-4A74-89E4-5D1D357ECE6A}" type="presParOf" srcId="{2B48DB48-0287-4BAE-A188-1A00F875B29D}" destId="{E4E7E4A3-CC38-45EF-88F3-70910FC81186}" srcOrd="0" destOrd="0" presId="urn:microsoft.com/office/officeart/2005/8/layout/process4"/>
    <dgm:cxn modelId="{E6880485-5D36-4F07-9DF3-033204D20483}" type="presParOf" srcId="{4DB12113-EB7B-49F1-82CC-19B6A26489D9}" destId="{E858B94F-E06E-4D9A-B86B-E9C2D31D5ED8}" srcOrd="5" destOrd="0" presId="urn:microsoft.com/office/officeart/2005/8/layout/process4"/>
    <dgm:cxn modelId="{206279BC-20F4-4FB1-A9BC-E3CF2EBA2206}" type="presParOf" srcId="{4DB12113-EB7B-49F1-82CC-19B6A26489D9}" destId="{3B3C758A-90FA-476A-923D-35C160F140DC}" srcOrd="6" destOrd="0" presId="urn:microsoft.com/office/officeart/2005/8/layout/process4"/>
    <dgm:cxn modelId="{113540B3-DD96-4674-9807-94022531C594}" type="presParOf" srcId="{3B3C758A-90FA-476A-923D-35C160F140DC}" destId="{3095800A-F79A-414F-A799-A90948B931B1}" srcOrd="0" destOrd="0" presId="urn:microsoft.com/office/officeart/2005/8/layout/process4"/>
    <dgm:cxn modelId="{6436B660-1C3C-4F34-980A-7719CA2EA9AA}" type="presParOf" srcId="{4DB12113-EB7B-49F1-82CC-19B6A26489D9}" destId="{18C1BAFE-62CF-4CAA-958F-383AF3A5B845}" srcOrd="7" destOrd="0" presId="urn:microsoft.com/office/officeart/2005/8/layout/process4"/>
    <dgm:cxn modelId="{984096EB-BDED-4A72-BAF3-45B519D856C4}" type="presParOf" srcId="{4DB12113-EB7B-49F1-82CC-19B6A26489D9}" destId="{BA736708-C413-43DE-87F4-C11EF94AEED5}" srcOrd="8" destOrd="0" presId="urn:microsoft.com/office/officeart/2005/8/layout/process4"/>
    <dgm:cxn modelId="{D28C5831-24C2-4D42-A9E1-A6890C3B792B}" type="presParOf" srcId="{BA736708-C413-43DE-87F4-C11EF94AEED5}" destId="{7599D761-75A4-4468-8ADB-A05955F0E2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31CECD-E7D4-4B94-9884-EA90D5039C81}" type="doc">
      <dgm:prSet loTypeId="urn:microsoft.com/office/officeart/2005/8/layout/venn3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7FFA1F51-F369-4C03-B369-0D585B69EC5F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1800" dirty="0"/>
            <a:t>ICBC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CA" dirty="0"/>
        </a:p>
      </dgm:t>
    </dgm:pt>
    <dgm:pt modelId="{D4098C76-5A1E-4A37-B7A1-B589A7BE2B64}" type="parTrans" cxnId="{959E06AB-A4DE-4984-B86D-E0DEF4F61CCA}">
      <dgm:prSet/>
      <dgm:spPr/>
      <dgm:t>
        <a:bodyPr/>
        <a:lstStyle/>
        <a:p>
          <a:endParaRPr lang="en-CA"/>
        </a:p>
      </dgm:t>
    </dgm:pt>
    <dgm:pt modelId="{D49F7C19-44DC-42AB-BF13-D118A1C019F4}" type="sibTrans" cxnId="{959E06AB-A4DE-4984-B86D-E0DEF4F61CCA}">
      <dgm:prSet/>
      <dgm:spPr/>
      <dgm:t>
        <a:bodyPr/>
        <a:lstStyle/>
        <a:p>
          <a:endParaRPr lang="en-CA"/>
        </a:p>
      </dgm:t>
    </dgm:pt>
    <dgm:pt modelId="{3785027F-D5E2-4439-8981-87F05AAF69F1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1800" dirty="0"/>
            <a:t>Other Canadian jurisdictions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CA" dirty="0"/>
        </a:p>
      </dgm:t>
    </dgm:pt>
    <dgm:pt modelId="{C67074A1-E827-4AD8-A8E6-3022A624C2B1}" type="parTrans" cxnId="{330C773B-96C9-4E5D-A850-4F102727DF7A}">
      <dgm:prSet/>
      <dgm:spPr/>
      <dgm:t>
        <a:bodyPr/>
        <a:lstStyle/>
        <a:p>
          <a:endParaRPr lang="en-CA"/>
        </a:p>
      </dgm:t>
    </dgm:pt>
    <dgm:pt modelId="{47C5460C-6484-4700-BABC-364E2653DEC7}" type="sibTrans" cxnId="{330C773B-96C9-4E5D-A850-4F102727DF7A}">
      <dgm:prSet/>
      <dgm:spPr/>
      <dgm:t>
        <a:bodyPr/>
        <a:lstStyle/>
        <a:p>
          <a:endParaRPr lang="en-CA"/>
        </a:p>
      </dgm:t>
    </dgm:pt>
    <dgm:pt modelId="{6090BBE6-455C-488F-9DF6-1212D0AB0E66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1800" dirty="0"/>
            <a:t>Medical Practitioners - Doctors of BC,  Health Authorities, etc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CA" dirty="0"/>
        </a:p>
      </dgm:t>
    </dgm:pt>
    <dgm:pt modelId="{A5520C16-18D3-4D99-9140-0416E09C407E}" type="parTrans" cxnId="{71E8BE18-832B-40BC-BB9B-4BE2BFD350A7}">
      <dgm:prSet/>
      <dgm:spPr/>
      <dgm:t>
        <a:bodyPr/>
        <a:lstStyle/>
        <a:p>
          <a:endParaRPr lang="en-CA"/>
        </a:p>
      </dgm:t>
    </dgm:pt>
    <dgm:pt modelId="{744C809A-EA0E-41EE-B53A-12FD944DE46D}" type="sibTrans" cxnId="{71E8BE18-832B-40BC-BB9B-4BE2BFD350A7}">
      <dgm:prSet/>
      <dgm:spPr/>
      <dgm:t>
        <a:bodyPr/>
        <a:lstStyle/>
        <a:p>
          <a:endParaRPr lang="en-CA"/>
        </a:p>
      </dgm:t>
    </dgm:pt>
    <dgm:pt modelId="{7B40678D-91D4-4C79-BAB4-15114E99818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1800" dirty="0"/>
            <a:t> Council of Seniors Citizens Organizations, Office of the Senior’s Advocate, Uvic Institute for Aging</a:t>
          </a:r>
          <a:endParaRPr lang="en-CA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CA" dirty="0"/>
        </a:p>
      </dgm:t>
    </dgm:pt>
    <dgm:pt modelId="{3E228C63-9E06-4E84-91CC-42520F09027F}" type="parTrans" cxnId="{BB896BDF-999C-4425-8CE2-4CE316F65DF6}">
      <dgm:prSet/>
      <dgm:spPr/>
      <dgm:t>
        <a:bodyPr/>
        <a:lstStyle/>
        <a:p>
          <a:endParaRPr lang="en-CA"/>
        </a:p>
      </dgm:t>
    </dgm:pt>
    <dgm:pt modelId="{9F1E6F6E-9B90-438A-B80A-E6704675038C}" type="sibTrans" cxnId="{BB896BDF-999C-4425-8CE2-4CE316F65DF6}">
      <dgm:prSet/>
      <dgm:spPr/>
      <dgm:t>
        <a:bodyPr/>
        <a:lstStyle/>
        <a:p>
          <a:endParaRPr lang="en-CA"/>
        </a:p>
      </dgm:t>
    </dgm:pt>
    <dgm:pt modelId="{34289A44-BBB4-4CB1-A428-828BC71FF059}" type="pres">
      <dgm:prSet presAssocID="{0231CECD-E7D4-4B94-9884-EA90D5039C81}" presName="Name0" presStyleCnt="0">
        <dgm:presLayoutVars>
          <dgm:dir/>
          <dgm:resizeHandles val="exact"/>
        </dgm:presLayoutVars>
      </dgm:prSet>
      <dgm:spPr/>
    </dgm:pt>
    <dgm:pt modelId="{4E98AA2F-BECF-43DC-8B16-5CC04D5A81F1}" type="pres">
      <dgm:prSet presAssocID="{7FFA1F51-F369-4C03-B369-0D585B69EC5F}" presName="Name5" presStyleLbl="vennNode1" presStyleIdx="0" presStyleCnt="4">
        <dgm:presLayoutVars>
          <dgm:bulletEnabled val="1"/>
        </dgm:presLayoutVars>
      </dgm:prSet>
      <dgm:spPr/>
    </dgm:pt>
    <dgm:pt modelId="{DBDFBBD7-A9B5-4227-B9E8-E55EFBE6897B}" type="pres">
      <dgm:prSet presAssocID="{D49F7C19-44DC-42AB-BF13-D118A1C019F4}" presName="space" presStyleCnt="0"/>
      <dgm:spPr/>
    </dgm:pt>
    <dgm:pt modelId="{0AD538DA-9082-4C8E-9068-2B9632E45EAF}" type="pres">
      <dgm:prSet presAssocID="{3785027F-D5E2-4439-8981-87F05AAF69F1}" presName="Name5" presStyleLbl="vennNode1" presStyleIdx="1" presStyleCnt="4">
        <dgm:presLayoutVars>
          <dgm:bulletEnabled val="1"/>
        </dgm:presLayoutVars>
      </dgm:prSet>
      <dgm:spPr/>
    </dgm:pt>
    <dgm:pt modelId="{10357392-CBB3-4DDF-A41C-7C444BE8C34E}" type="pres">
      <dgm:prSet presAssocID="{47C5460C-6484-4700-BABC-364E2653DEC7}" presName="space" presStyleCnt="0"/>
      <dgm:spPr/>
    </dgm:pt>
    <dgm:pt modelId="{3D41708C-572E-4E6E-91E9-1E197701D209}" type="pres">
      <dgm:prSet presAssocID="{6090BBE6-455C-488F-9DF6-1212D0AB0E66}" presName="Name5" presStyleLbl="vennNode1" presStyleIdx="2" presStyleCnt="4">
        <dgm:presLayoutVars>
          <dgm:bulletEnabled val="1"/>
        </dgm:presLayoutVars>
      </dgm:prSet>
      <dgm:spPr/>
    </dgm:pt>
    <dgm:pt modelId="{0A2C8A7E-79C6-4396-8A3C-BAAD085B393F}" type="pres">
      <dgm:prSet presAssocID="{744C809A-EA0E-41EE-B53A-12FD944DE46D}" presName="space" presStyleCnt="0"/>
      <dgm:spPr/>
    </dgm:pt>
    <dgm:pt modelId="{4D71C7FE-33A2-4C9B-82B5-2F14B4DAE96B}" type="pres">
      <dgm:prSet presAssocID="{7B40678D-91D4-4C79-BAB4-15114E99818A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3B16F604-86CC-4C25-A46C-E83A6C988688}" type="presOf" srcId="{6090BBE6-455C-488F-9DF6-1212D0AB0E66}" destId="{3D41708C-572E-4E6E-91E9-1E197701D209}" srcOrd="0" destOrd="0" presId="urn:microsoft.com/office/officeart/2005/8/layout/venn3"/>
    <dgm:cxn modelId="{0332E017-2600-4520-96D6-55EE62197959}" type="presOf" srcId="{0231CECD-E7D4-4B94-9884-EA90D5039C81}" destId="{34289A44-BBB4-4CB1-A428-828BC71FF059}" srcOrd="0" destOrd="0" presId="urn:microsoft.com/office/officeart/2005/8/layout/venn3"/>
    <dgm:cxn modelId="{71E8BE18-832B-40BC-BB9B-4BE2BFD350A7}" srcId="{0231CECD-E7D4-4B94-9884-EA90D5039C81}" destId="{6090BBE6-455C-488F-9DF6-1212D0AB0E66}" srcOrd="2" destOrd="0" parTransId="{A5520C16-18D3-4D99-9140-0416E09C407E}" sibTransId="{744C809A-EA0E-41EE-B53A-12FD944DE46D}"/>
    <dgm:cxn modelId="{330C773B-96C9-4E5D-A850-4F102727DF7A}" srcId="{0231CECD-E7D4-4B94-9884-EA90D5039C81}" destId="{3785027F-D5E2-4439-8981-87F05AAF69F1}" srcOrd="1" destOrd="0" parTransId="{C67074A1-E827-4AD8-A8E6-3022A624C2B1}" sibTransId="{47C5460C-6484-4700-BABC-364E2653DEC7}"/>
    <dgm:cxn modelId="{862B437D-4947-4749-98E9-181BD19D6D7A}" type="presOf" srcId="{3785027F-D5E2-4439-8981-87F05AAF69F1}" destId="{0AD538DA-9082-4C8E-9068-2B9632E45EAF}" srcOrd="0" destOrd="0" presId="urn:microsoft.com/office/officeart/2005/8/layout/venn3"/>
    <dgm:cxn modelId="{326F989F-2EC5-49FB-9E51-0049C34093E3}" type="presOf" srcId="{7FFA1F51-F369-4C03-B369-0D585B69EC5F}" destId="{4E98AA2F-BECF-43DC-8B16-5CC04D5A81F1}" srcOrd="0" destOrd="0" presId="urn:microsoft.com/office/officeart/2005/8/layout/venn3"/>
    <dgm:cxn modelId="{91F9ACA4-A99B-4F8B-9038-AB7FC82E0F48}" type="presOf" srcId="{7B40678D-91D4-4C79-BAB4-15114E99818A}" destId="{4D71C7FE-33A2-4C9B-82B5-2F14B4DAE96B}" srcOrd="0" destOrd="0" presId="urn:microsoft.com/office/officeart/2005/8/layout/venn3"/>
    <dgm:cxn modelId="{959E06AB-A4DE-4984-B86D-E0DEF4F61CCA}" srcId="{0231CECD-E7D4-4B94-9884-EA90D5039C81}" destId="{7FFA1F51-F369-4C03-B369-0D585B69EC5F}" srcOrd="0" destOrd="0" parTransId="{D4098C76-5A1E-4A37-B7A1-B589A7BE2B64}" sibTransId="{D49F7C19-44DC-42AB-BF13-D118A1C019F4}"/>
    <dgm:cxn modelId="{BB896BDF-999C-4425-8CE2-4CE316F65DF6}" srcId="{0231CECD-E7D4-4B94-9884-EA90D5039C81}" destId="{7B40678D-91D4-4C79-BAB4-15114E99818A}" srcOrd="3" destOrd="0" parTransId="{3E228C63-9E06-4E84-91CC-42520F09027F}" sibTransId="{9F1E6F6E-9B90-438A-B80A-E6704675038C}"/>
    <dgm:cxn modelId="{4FAE444B-B336-48C3-B5C2-DAC62D293C7C}" type="presParOf" srcId="{34289A44-BBB4-4CB1-A428-828BC71FF059}" destId="{4E98AA2F-BECF-43DC-8B16-5CC04D5A81F1}" srcOrd="0" destOrd="0" presId="urn:microsoft.com/office/officeart/2005/8/layout/venn3"/>
    <dgm:cxn modelId="{4B968971-AB92-43E7-8247-76748B39B090}" type="presParOf" srcId="{34289A44-BBB4-4CB1-A428-828BC71FF059}" destId="{DBDFBBD7-A9B5-4227-B9E8-E55EFBE6897B}" srcOrd="1" destOrd="0" presId="urn:microsoft.com/office/officeart/2005/8/layout/venn3"/>
    <dgm:cxn modelId="{09CA38F9-9B31-4421-9ED5-AC0CF7EA71E9}" type="presParOf" srcId="{34289A44-BBB4-4CB1-A428-828BC71FF059}" destId="{0AD538DA-9082-4C8E-9068-2B9632E45EAF}" srcOrd="2" destOrd="0" presId="urn:microsoft.com/office/officeart/2005/8/layout/venn3"/>
    <dgm:cxn modelId="{8A74A1DA-BEA7-4043-8F82-456BB95AADB1}" type="presParOf" srcId="{34289A44-BBB4-4CB1-A428-828BC71FF059}" destId="{10357392-CBB3-4DDF-A41C-7C444BE8C34E}" srcOrd="3" destOrd="0" presId="urn:microsoft.com/office/officeart/2005/8/layout/venn3"/>
    <dgm:cxn modelId="{BBDBE123-C3CF-42DE-B4C5-F93227E28A91}" type="presParOf" srcId="{34289A44-BBB4-4CB1-A428-828BC71FF059}" destId="{3D41708C-572E-4E6E-91E9-1E197701D209}" srcOrd="4" destOrd="0" presId="urn:microsoft.com/office/officeart/2005/8/layout/venn3"/>
    <dgm:cxn modelId="{B60B9554-849A-4232-B899-EFF85D0457D1}" type="presParOf" srcId="{34289A44-BBB4-4CB1-A428-828BC71FF059}" destId="{0A2C8A7E-79C6-4396-8A3C-BAAD085B393F}" srcOrd="5" destOrd="0" presId="urn:microsoft.com/office/officeart/2005/8/layout/venn3"/>
    <dgm:cxn modelId="{63466F88-1BC2-42FE-A858-F3D97EEFCD9C}" type="presParOf" srcId="{34289A44-BBB4-4CB1-A428-828BC71FF059}" destId="{4D71C7FE-33A2-4C9B-82B5-2F14B4DAE96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6019A2-AB4E-42E0-825C-5221C5002134}" type="doc">
      <dgm:prSet loTypeId="urn:microsoft.com/office/officeart/2005/8/layout/architecture" loCatId="officeonline" qsTypeId="urn:microsoft.com/office/officeart/2005/8/quickstyle/simple1" qsCatId="simple" csTypeId="urn:microsoft.com/office/officeart/2005/8/colors/accent1_2" csCatId="accent1" phldr="1"/>
      <dgm:spPr/>
    </dgm:pt>
    <dgm:pt modelId="{15126364-F5FC-465C-B60D-9D71D9F8E25D}">
      <dgm:prSet/>
      <dgm:spPr>
        <a:solidFill>
          <a:schemeClr val="accent1"/>
        </a:solidFill>
      </dgm:spPr>
      <dgm:t>
        <a:bodyPr/>
        <a:lstStyle/>
        <a:p>
          <a:r>
            <a:rPr lang="en-CA" i="1" dirty="0"/>
            <a:t>“The changes being implemented by RoadSafetyBC represent a major improvement and will make the processes much less stressful for those seniors required to undertake a road test.”</a:t>
          </a:r>
          <a:r>
            <a:rPr lang="en-CA" dirty="0"/>
            <a:t> </a:t>
          </a:r>
        </a:p>
        <a:p>
          <a:r>
            <a:rPr lang="en-CA" dirty="0"/>
            <a:t>Isobel Mackenzie, B.C.’s Seniors Advocate</a:t>
          </a:r>
        </a:p>
      </dgm:t>
    </dgm:pt>
    <dgm:pt modelId="{8E38B967-5C9E-4001-9175-0D1C3E30CD7C}" type="parTrans" cxnId="{D71C0807-2FBD-4D2F-85AA-C83356871FCC}">
      <dgm:prSet/>
      <dgm:spPr/>
      <dgm:t>
        <a:bodyPr/>
        <a:lstStyle/>
        <a:p>
          <a:endParaRPr lang="en-CA"/>
        </a:p>
      </dgm:t>
    </dgm:pt>
    <dgm:pt modelId="{0C4985DF-76C7-4A34-B9EE-44FA1A1BC617}" type="sibTrans" cxnId="{D71C0807-2FBD-4D2F-85AA-C83356871FCC}">
      <dgm:prSet/>
      <dgm:spPr/>
      <dgm:t>
        <a:bodyPr/>
        <a:lstStyle/>
        <a:p>
          <a:endParaRPr lang="en-CA"/>
        </a:p>
      </dgm:t>
    </dgm:pt>
    <dgm:pt modelId="{BF05897E-6AA3-49E3-86FB-5FBB0B558438}">
      <dgm:prSet/>
      <dgm:spPr/>
      <dgm:t>
        <a:bodyPr/>
        <a:lstStyle/>
        <a:p>
          <a:r>
            <a:rPr lang="en-CA" i="1" dirty="0"/>
            <a:t>“RoadSafetyBC’s new enhanced road assessment for individuals with medical conditions that may affect driving is a huge step in the right direction.” </a:t>
          </a:r>
        </a:p>
        <a:p>
          <a:r>
            <a:rPr lang="en-CA" dirty="0"/>
            <a:t>Holly Tuokko, Institute on Aging and Lifelong Health, University of Victoria </a:t>
          </a:r>
        </a:p>
      </dgm:t>
    </dgm:pt>
    <dgm:pt modelId="{04A9B80B-8DDD-47C0-BF09-0DFBFAEE17FA}" type="parTrans" cxnId="{240E1D9A-433F-4E2F-8D71-14D01E8E7CCC}">
      <dgm:prSet/>
      <dgm:spPr/>
      <dgm:t>
        <a:bodyPr/>
        <a:lstStyle/>
        <a:p>
          <a:endParaRPr lang="en-CA"/>
        </a:p>
      </dgm:t>
    </dgm:pt>
    <dgm:pt modelId="{9099ED90-CDCE-4779-BEF8-D6A0AB72CB8D}" type="sibTrans" cxnId="{240E1D9A-433F-4E2F-8D71-14D01E8E7CCC}">
      <dgm:prSet/>
      <dgm:spPr/>
      <dgm:t>
        <a:bodyPr/>
        <a:lstStyle/>
        <a:p>
          <a:endParaRPr lang="en-CA"/>
        </a:p>
      </dgm:t>
    </dgm:pt>
    <dgm:pt modelId="{7DA69AC9-B32A-4A73-AFCE-EF856F658F30}">
      <dgm:prSet/>
      <dgm:spPr/>
      <dgm:t>
        <a:bodyPr/>
        <a:lstStyle/>
        <a:p>
          <a:r>
            <a:rPr lang="en-CA" i="1" dirty="0"/>
            <a:t>“The Counsel of Senior Citizens Organizations of B.C. (COSCO) is encouraged that our collaboration with RoadSafetyBC assisted with the new direction - no one wants unsafe drivers on the road, regardless of age.” </a:t>
          </a:r>
        </a:p>
        <a:p>
          <a:r>
            <a:rPr lang="en-CA" i="1" dirty="0"/>
            <a:t> </a:t>
          </a:r>
          <a:r>
            <a:rPr lang="en-CA" dirty="0"/>
            <a:t>Gudrun Langolf, acting president, COSCO</a:t>
          </a:r>
        </a:p>
      </dgm:t>
    </dgm:pt>
    <dgm:pt modelId="{019F59AE-D1FC-4DEA-A8C8-F7B11A6B995E}" type="parTrans" cxnId="{3C45395F-B0E4-4633-8DE6-98A66180C50C}">
      <dgm:prSet/>
      <dgm:spPr/>
      <dgm:t>
        <a:bodyPr/>
        <a:lstStyle/>
        <a:p>
          <a:endParaRPr lang="en-CA"/>
        </a:p>
      </dgm:t>
    </dgm:pt>
    <dgm:pt modelId="{13FCAE4B-5E35-4D55-AEA1-8F46CD8E3FB8}" type="sibTrans" cxnId="{3C45395F-B0E4-4633-8DE6-98A66180C50C}">
      <dgm:prSet/>
      <dgm:spPr/>
      <dgm:t>
        <a:bodyPr/>
        <a:lstStyle/>
        <a:p>
          <a:endParaRPr lang="en-CA"/>
        </a:p>
      </dgm:t>
    </dgm:pt>
    <dgm:pt modelId="{1A3B2DD8-DFD0-419F-8601-BF22AC7FA07F}" type="pres">
      <dgm:prSet presAssocID="{D76019A2-AB4E-42E0-825C-5221C50021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72F307-35A3-4FB7-B231-08F9A92EBC2E}" type="pres">
      <dgm:prSet presAssocID="{15126364-F5FC-465C-B60D-9D71D9F8E25D}" presName="vertOne" presStyleCnt="0"/>
      <dgm:spPr/>
    </dgm:pt>
    <dgm:pt modelId="{CBE920A6-94E0-42A8-B363-96C78B4DEAC6}" type="pres">
      <dgm:prSet presAssocID="{15126364-F5FC-465C-B60D-9D71D9F8E25D}" presName="txOne" presStyleLbl="node0" presStyleIdx="0" presStyleCnt="3">
        <dgm:presLayoutVars>
          <dgm:chPref val="3"/>
        </dgm:presLayoutVars>
      </dgm:prSet>
      <dgm:spPr/>
    </dgm:pt>
    <dgm:pt modelId="{E182D453-3BD2-4EFB-99CF-9003F4952964}" type="pres">
      <dgm:prSet presAssocID="{15126364-F5FC-465C-B60D-9D71D9F8E25D}" presName="horzOne" presStyleCnt="0"/>
      <dgm:spPr/>
    </dgm:pt>
    <dgm:pt modelId="{70609753-813B-43C9-8683-3E0523DAED55}" type="pres">
      <dgm:prSet presAssocID="{0C4985DF-76C7-4A34-B9EE-44FA1A1BC617}" presName="sibSpaceOne" presStyleCnt="0"/>
      <dgm:spPr/>
    </dgm:pt>
    <dgm:pt modelId="{67405DE0-1EC9-4ABF-8864-5347339D1BF3}" type="pres">
      <dgm:prSet presAssocID="{BF05897E-6AA3-49E3-86FB-5FBB0B558438}" presName="vertOne" presStyleCnt="0"/>
      <dgm:spPr/>
    </dgm:pt>
    <dgm:pt modelId="{E6C9A4AC-E9E6-4A27-BCD8-DF3CB173A49D}" type="pres">
      <dgm:prSet presAssocID="{BF05897E-6AA3-49E3-86FB-5FBB0B558438}" presName="txOne" presStyleLbl="node0" presStyleIdx="1" presStyleCnt="3">
        <dgm:presLayoutVars>
          <dgm:chPref val="3"/>
        </dgm:presLayoutVars>
      </dgm:prSet>
      <dgm:spPr/>
    </dgm:pt>
    <dgm:pt modelId="{E640E6C7-7A7A-4691-9784-D88033C60834}" type="pres">
      <dgm:prSet presAssocID="{BF05897E-6AA3-49E3-86FB-5FBB0B558438}" presName="horzOne" presStyleCnt="0"/>
      <dgm:spPr/>
    </dgm:pt>
    <dgm:pt modelId="{0D176F7F-F711-4B69-9C00-396542B03DF3}" type="pres">
      <dgm:prSet presAssocID="{9099ED90-CDCE-4779-BEF8-D6A0AB72CB8D}" presName="sibSpaceOne" presStyleCnt="0"/>
      <dgm:spPr/>
    </dgm:pt>
    <dgm:pt modelId="{CB1883A0-1E07-46A2-A7DF-169981E43C24}" type="pres">
      <dgm:prSet presAssocID="{7DA69AC9-B32A-4A73-AFCE-EF856F658F30}" presName="vertOne" presStyleCnt="0"/>
      <dgm:spPr/>
    </dgm:pt>
    <dgm:pt modelId="{324901F0-F5E3-498F-ADF6-F936614765C3}" type="pres">
      <dgm:prSet presAssocID="{7DA69AC9-B32A-4A73-AFCE-EF856F658F30}" presName="txOne" presStyleLbl="node0" presStyleIdx="2" presStyleCnt="3">
        <dgm:presLayoutVars>
          <dgm:chPref val="3"/>
        </dgm:presLayoutVars>
      </dgm:prSet>
      <dgm:spPr/>
    </dgm:pt>
    <dgm:pt modelId="{754EF2CE-BC83-4B13-8CAD-83A58D896A1E}" type="pres">
      <dgm:prSet presAssocID="{7DA69AC9-B32A-4A73-AFCE-EF856F658F30}" presName="horzOne" presStyleCnt="0"/>
      <dgm:spPr/>
    </dgm:pt>
  </dgm:ptLst>
  <dgm:cxnLst>
    <dgm:cxn modelId="{ED010603-6FED-4DB3-996D-981D2C7BC34C}" type="presOf" srcId="{7DA69AC9-B32A-4A73-AFCE-EF856F658F30}" destId="{324901F0-F5E3-498F-ADF6-F936614765C3}" srcOrd="0" destOrd="0" presId="urn:microsoft.com/office/officeart/2005/8/layout/architecture"/>
    <dgm:cxn modelId="{D71C0807-2FBD-4D2F-85AA-C83356871FCC}" srcId="{D76019A2-AB4E-42E0-825C-5221C5002134}" destId="{15126364-F5FC-465C-B60D-9D71D9F8E25D}" srcOrd="0" destOrd="0" parTransId="{8E38B967-5C9E-4001-9175-0D1C3E30CD7C}" sibTransId="{0C4985DF-76C7-4A34-B9EE-44FA1A1BC617}"/>
    <dgm:cxn modelId="{B4B9AB3B-74E2-4219-99E8-C1350603E623}" type="presOf" srcId="{15126364-F5FC-465C-B60D-9D71D9F8E25D}" destId="{CBE920A6-94E0-42A8-B363-96C78B4DEAC6}" srcOrd="0" destOrd="0" presId="urn:microsoft.com/office/officeart/2005/8/layout/architecture"/>
    <dgm:cxn modelId="{3C45395F-B0E4-4633-8DE6-98A66180C50C}" srcId="{D76019A2-AB4E-42E0-825C-5221C5002134}" destId="{7DA69AC9-B32A-4A73-AFCE-EF856F658F30}" srcOrd="2" destOrd="0" parTransId="{019F59AE-D1FC-4DEA-A8C8-F7B11A6B995E}" sibTransId="{13FCAE4B-5E35-4D55-AEA1-8F46CD8E3FB8}"/>
    <dgm:cxn modelId="{240E1D9A-433F-4E2F-8D71-14D01E8E7CCC}" srcId="{D76019A2-AB4E-42E0-825C-5221C5002134}" destId="{BF05897E-6AA3-49E3-86FB-5FBB0B558438}" srcOrd="1" destOrd="0" parTransId="{04A9B80B-8DDD-47C0-BF09-0DFBFAEE17FA}" sibTransId="{9099ED90-CDCE-4779-BEF8-D6A0AB72CB8D}"/>
    <dgm:cxn modelId="{4A5830C3-E1DB-431E-A0E3-08FC82105E1F}" type="presOf" srcId="{BF05897E-6AA3-49E3-86FB-5FBB0B558438}" destId="{E6C9A4AC-E9E6-4A27-BCD8-DF3CB173A49D}" srcOrd="0" destOrd="0" presId="urn:microsoft.com/office/officeart/2005/8/layout/architecture"/>
    <dgm:cxn modelId="{CDE1B3F6-64E0-4F8E-BE47-38C52BAB586D}" type="presOf" srcId="{D76019A2-AB4E-42E0-825C-5221C5002134}" destId="{1A3B2DD8-DFD0-419F-8601-BF22AC7FA07F}" srcOrd="0" destOrd="0" presId="urn:microsoft.com/office/officeart/2005/8/layout/architecture"/>
    <dgm:cxn modelId="{C9B7F4D1-FBA3-4464-9FAF-3D4B62A60EF3}" type="presParOf" srcId="{1A3B2DD8-DFD0-419F-8601-BF22AC7FA07F}" destId="{3D72F307-35A3-4FB7-B231-08F9A92EBC2E}" srcOrd="0" destOrd="0" presId="urn:microsoft.com/office/officeart/2005/8/layout/architecture"/>
    <dgm:cxn modelId="{63E95A47-3D78-4604-A71D-4D78C26CDC45}" type="presParOf" srcId="{3D72F307-35A3-4FB7-B231-08F9A92EBC2E}" destId="{CBE920A6-94E0-42A8-B363-96C78B4DEAC6}" srcOrd="0" destOrd="0" presId="urn:microsoft.com/office/officeart/2005/8/layout/architecture"/>
    <dgm:cxn modelId="{B86901F9-C48F-4BE8-8BB3-9A7A27D04865}" type="presParOf" srcId="{3D72F307-35A3-4FB7-B231-08F9A92EBC2E}" destId="{E182D453-3BD2-4EFB-99CF-9003F4952964}" srcOrd="1" destOrd="0" presId="urn:microsoft.com/office/officeart/2005/8/layout/architecture"/>
    <dgm:cxn modelId="{3292089A-3D61-40EC-9620-B5CD40ADEEDB}" type="presParOf" srcId="{1A3B2DD8-DFD0-419F-8601-BF22AC7FA07F}" destId="{70609753-813B-43C9-8683-3E0523DAED55}" srcOrd="1" destOrd="0" presId="urn:microsoft.com/office/officeart/2005/8/layout/architecture"/>
    <dgm:cxn modelId="{CB96438E-48AE-49C3-821C-8A4A75187734}" type="presParOf" srcId="{1A3B2DD8-DFD0-419F-8601-BF22AC7FA07F}" destId="{67405DE0-1EC9-4ABF-8864-5347339D1BF3}" srcOrd="2" destOrd="0" presId="urn:microsoft.com/office/officeart/2005/8/layout/architecture"/>
    <dgm:cxn modelId="{7A053824-5ADC-4991-9100-2A32F74A929F}" type="presParOf" srcId="{67405DE0-1EC9-4ABF-8864-5347339D1BF3}" destId="{E6C9A4AC-E9E6-4A27-BCD8-DF3CB173A49D}" srcOrd="0" destOrd="0" presId="urn:microsoft.com/office/officeart/2005/8/layout/architecture"/>
    <dgm:cxn modelId="{D1CA2F8D-BA2C-49D8-8CAE-6D1E9AB6E4EF}" type="presParOf" srcId="{67405DE0-1EC9-4ABF-8864-5347339D1BF3}" destId="{E640E6C7-7A7A-4691-9784-D88033C60834}" srcOrd="1" destOrd="0" presId="urn:microsoft.com/office/officeart/2005/8/layout/architecture"/>
    <dgm:cxn modelId="{779F074D-5CC9-4C45-B5E7-8B65730C3C39}" type="presParOf" srcId="{1A3B2DD8-DFD0-419F-8601-BF22AC7FA07F}" destId="{0D176F7F-F711-4B69-9C00-396542B03DF3}" srcOrd="3" destOrd="0" presId="urn:microsoft.com/office/officeart/2005/8/layout/architecture"/>
    <dgm:cxn modelId="{E1FD2F94-B3A5-4D0D-8E6D-EBECEE14C6D4}" type="presParOf" srcId="{1A3B2DD8-DFD0-419F-8601-BF22AC7FA07F}" destId="{CB1883A0-1E07-46A2-A7DF-169981E43C24}" srcOrd="4" destOrd="0" presId="urn:microsoft.com/office/officeart/2005/8/layout/architecture"/>
    <dgm:cxn modelId="{88428238-2804-4BFB-B46E-157A8509A724}" type="presParOf" srcId="{CB1883A0-1E07-46A2-A7DF-169981E43C24}" destId="{324901F0-F5E3-498F-ADF6-F936614765C3}" srcOrd="0" destOrd="0" presId="urn:microsoft.com/office/officeart/2005/8/layout/architecture"/>
    <dgm:cxn modelId="{55F2CE3D-AE77-4290-854A-A232DBD0BC43}" type="presParOf" srcId="{CB1883A0-1E07-46A2-A7DF-169981E43C24}" destId="{754EF2CE-BC83-4B13-8CAD-83A58D896A1E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4C6908-640B-45A3-871C-ACAFBA2F4D47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664D363-2454-4DB7-96B0-CF5816A41348}">
      <dgm:prSet phldrT="[Text]"/>
      <dgm:spPr/>
      <dgm:t>
        <a:bodyPr/>
        <a:lstStyle/>
        <a:p>
          <a:r>
            <a:rPr lang="en-CA" dirty="0"/>
            <a:t>Q1</a:t>
          </a:r>
        </a:p>
      </dgm:t>
    </dgm:pt>
    <dgm:pt modelId="{F13B2389-E764-47B5-A4A3-54203A4A76A0}" type="parTrans" cxnId="{5B0B3503-88F7-470A-BAAA-C0A54D371D18}">
      <dgm:prSet/>
      <dgm:spPr/>
      <dgm:t>
        <a:bodyPr/>
        <a:lstStyle/>
        <a:p>
          <a:endParaRPr lang="en-CA"/>
        </a:p>
      </dgm:t>
    </dgm:pt>
    <dgm:pt modelId="{3B50A39F-8A83-488D-BC2B-F61CF4C0009E}" type="sibTrans" cxnId="{5B0B3503-88F7-470A-BAAA-C0A54D371D18}">
      <dgm:prSet/>
      <dgm:spPr/>
      <dgm:t>
        <a:bodyPr/>
        <a:lstStyle/>
        <a:p>
          <a:endParaRPr lang="en-CA"/>
        </a:p>
      </dgm:t>
    </dgm:pt>
    <dgm:pt modelId="{2E3D028F-8FB4-4B40-83E7-7E3DF5626DF7}">
      <dgm:prSet phldrT="[Text]" custT="1"/>
      <dgm:spPr/>
      <dgm:t>
        <a:bodyPr/>
        <a:lstStyle/>
        <a:p>
          <a:endParaRPr lang="en-CA" sz="1400" i="1" dirty="0"/>
        </a:p>
      </dgm:t>
    </dgm:pt>
    <dgm:pt modelId="{9F302396-FC11-4D26-AE80-03129EE7D3D4}" type="parTrans" cxnId="{BEB7231D-0469-471B-9FC5-98BA2E684E5F}">
      <dgm:prSet/>
      <dgm:spPr/>
      <dgm:t>
        <a:bodyPr/>
        <a:lstStyle/>
        <a:p>
          <a:endParaRPr lang="en-CA"/>
        </a:p>
      </dgm:t>
    </dgm:pt>
    <dgm:pt modelId="{DD940B61-26F3-4657-A0B2-7B81ECF8513C}" type="sibTrans" cxnId="{BEB7231D-0469-471B-9FC5-98BA2E684E5F}">
      <dgm:prSet/>
      <dgm:spPr/>
      <dgm:t>
        <a:bodyPr/>
        <a:lstStyle/>
        <a:p>
          <a:endParaRPr lang="en-CA"/>
        </a:p>
      </dgm:t>
    </dgm:pt>
    <dgm:pt modelId="{76A49238-52A8-4FA3-86CF-B6F2566F9A79}">
      <dgm:prSet phldrT="[Text]" custT="1"/>
      <dgm:spPr/>
      <dgm:t>
        <a:bodyPr/>
        <a:lstStyle/>
        <a:p>
          <a:pPr algn="l">
            <a:buNone/>
          </a:pPr>
          <a:r>
            <a:rPr lang="en-CA" sz="2400" dirty="0"/>
            <a:t>    Is there a relationship between the cause for referral and the outcome of the assessment?</a:t>
          </a:r>
        </a:p>
      </dgm:t>
    </dgm:pt>
    <dgm:pt modelId="{329B5B82-DA9D-4A61-93AC-6353CB5D0C1F}" type="parTrans" cxnId="{DA22BFCA-47BE-463E-AE67-39F08913E284}">
      <dgm:prSet/>
      <dgm:spPr/>
      <dgm:t>
        <a:bodyPr/>
        <a:lstStyle/>
        <a:p>
          <a:endParaRPr lang="en-CA"/>
        </a:p>
      </dgm:t>
    </dgm:pt>
    <dgm:pt modelId="{AAD7E868-4F90-4778-98F9-4D561BB9CED1}" type="sibTrans" cxnId="{DA22BFCA-47BE-463E-AE67-39F08913E284}">
      <dgm:prSet/>
      <dgm:spPr/>
      <dgm:t>
        <a:bodyPr/>
        <a:lstStyle/>
        <a:p>
          <a:endParaRPr lang="en-CA"/>
        </a:p>
      </dgm:t>
    </dgm:pt>
    <dgm:pt modelId="{47CB1362-29F4-48EB-B0FB-A8D03A78D3E4}">
      <dgm:prSet phldrT="[Text]"/>
      <dgm:spPr/>
      <dgm:t>
        <a:bodyPr/>
        <a:lstStyle/>
        <a:p>
          <a:r>
            <a:rPr lang="en-CA" dirty="0"/>
            <a:t>Q2</a:t>
          </a:r>
        </a:p>
      </dgm:t>
    </dgm:pt>
    <dgm:pt modelId="{B27FCF8B-A705-406D-AC2B-C119ECD2B49A}" type="parTrans" cxnId="{FBDEC3EC-30E0-4AF0-915E-F58756DA876F}">
      <dgm:prSet/>
      <dgm:spPr/>
      <dgm:t>
        <a:bodyPr/>
        <a:lstStyle/>
        <a:p>
          <a:endParaRPr lang="en-CA"/>
        </a:p>
      </dgm:t>
    </dgm:pt>
    <dgm:pt modelId="{E133BAD0-4327-40A1-8189-D65B85655D94}" type="sibTrans" cxnId="{FBDEC3EC-30E0-4AF0-915E-F58756DA876F}">
      <dgm:prSet/>
      <dgm:spPr/>
      <dgm:t>
        <a:bodyPr/>
        <a:lstStyle/>
        <a:p>
          <a:endParaRPr lang="en-CA"/>
        </a:p>
      </dgm:t>
    </dgm:pt>
    <dgm:pt modelId="{157318CA-519D-4EAB-8060-83A395B229F5}">
      <dgm:prSet phldrT="[Text]" custT="1"/>
      <dgm:spPr/>
      <dgm:t>
        <a:bodyPr/>
        <a:lstStyle/>
        <a:p>
          <a:endParaRPr lang="en-CA" sz="1400" i="1" dirty="0"/>
        </a:p>
      </dgm:t>
    </dgm:pt>
    <dgm:pt modelId="{6B2522EA-37B4-47D7-A256-D6396CA98542}" type="parTrans" cxnId="{A9A2CACF-3382-4477-A6AE-852E7B1FD51E}">
      <dgm:prSet/>
      <dgm:spPr/>
      <dgm:t>
        <a:bodyPr/>
        <a:lstStyle/>
        <a:p>
          <a:endParaRPr lang="en-CA"/>
        </a:p>
      </dgm:t>
    </dgm:pt>
    <dgm:pt modelId="{61A28EEE-A087-42FA-A81B-1FB73613B021}" type="sibTrans" cxnId="{A9A2CACF-3382-4477-A6AE-852E7B1FD51E}">
      <dgm:prSet/>
      <dgm:spPr/>
      <dgm:t>
        <a:bodyPr/>
        <a:lstStyle/>
        <a:p>
          <a:endParaRPr lang="en-CA"/>
        </a:p>
      </dgm:t>
    </dgm:pt>
    <dgm:pt modelId="{14FF4A0A-7786-48DD-BAA5-8417F6C7FA44}">
      <dgm:prSet phldrT="[Text]" custT="1"/>
      <dgm:spPr/>
      <dgm:t>
        <a:bodyPr/>
        <a:lstStyle/>
        <a:p>
          <a:pPr>
            <a:buNone/>
          </a:pPr>
          <a:br>
            <a:rPr lang="en-CA" sz="2400" dirty="0"/>
          </a:br>
          <a:r>
            <a:rPr lang="en-CA" sz="2400" dirty="0"/>
            <a:t>Are the Pass/Fail rates consistent across all regions in BC?</a:t>
          </a:r>
        </a:p>
      </dgm:t>
    </dgm:pt>
    <dgm:pt modelId="{D8D28B1B-3598-4ECC-AC17-2578A14BA9E5}" type="parTrans" cxnId="{14101810-D789-41F9-9B68-234D13B658C2}">
      <dgm:prSet/>
      <dgm:spPr/>
      <dgm:t>
        <a:bodyPr/>
        <a:lstStyle/>
        <a:p>
          <a:endParaRPr lang="en-CA"/>
        </a:p>
      </dgm:t>
    </dgm:pt>
    <dgm:pt modelId="{8B612476-D878-4DCE-A6E8-EC6715286CB7}" type="sibTrans" cxnId="{14101810-D789-41F9-9B68-234D13B658C2}">
      <dgm:prSet/>
      <dgm:spPr/>
      <dgm:t>
        <a:bodyPr/>
        <a:lstStyle/>
        <a:p>
          <a:endParaRPr lang="en-CA"/>
        </a:p>
      </dgm:t>
    </dgm:pt>
    <dgm:pt modelId="{1F854D8A-7031-4554-B900-3C2B59C0FD10}">
      <dgm:prSet phldrT="[Text]"/>
      <dgm:spPr/>
      <dgm:t>
        <a:bodyPr/>
        <a:lstStyle/>
        <a:p>
          <a:r>
            <a:rPr lang="en-CA" dirty="0"/>
            <a:t>Q3</a:t>
          </a:r>
        </a:p>
      </dgm:t>
    </dgm:pt>
    <dgm:pt modelId="{0D364BAB-0685-4E85-A957-B6D0EF6C8373}" type="parTrans" cxnId="{5CA75ED2-420C-4E48-929A-B227EF9C13E2}">
      <dgm:prSet/>
      <dgm:spPr/>
      <dgm:t>
        <a:bodyPr/>
        <a:lstStyle/>
        <a:p>
          <a:endParaRPr lang="en-CA"/>
        </a:p>
      </dgm:t>
    </dgm:pt>
    <dgm:pt modelId="{1E4E320F-B2ED-400E-8E8A-D7765841B0D6}" type="sibTrans" cxnId="{5CA75ED2-420C-4E48-929A-B227EF9C13E2}">
      <dgm:prSet/>
      <dgm:spPr/>
      <dgm:t>
        <a:bodyPr/>
        <a:lstStyle/>
        <a:p>
          <a:endParaRPr lang="en-CA"/>
        </a:p>
      </dgm:t>
    </dgm:pt>
    <dgm:pt modelId="{56AE96E1-8EA1-41F0-892D-5CCCFC77B4F0}">
      <dgm:prSet phldrT="[Text]"/>
      <dgm:spPr/>
      <dgm:t>
        <a:bodyPr/>
        <a:lstStyle/>
        <a:p>
          <a:endParaRPr lang="en-CA" i="1" dirty="0"/>
        </a:p>
      </dgm:t>
    </dgm:pt>
    <dgm:pt modelId="{2D4CCCFE-55EF-46AD-AA91-F2CBB9F4D4AD}" type="parTrans" cxnId="{B61ACF75-5D02-447B-AED4-114B26A87578}">
      <dgm:prSet/>
      <dgm:spPr/>
      <dgm:t>
        <a:bodyPr/>
        <a:lstStyle/>
        <a:p>
          <a:endParaRPr lang="en-CA"/>
        </a:p>
      </dgm:t>
    </dgm:pt>
    <dgm:pt modelId="{3FD21388-12DC-4E17-AD1E-CA8E2A86B4D0}" type="sibTrans" cxnId="{B61ACF75-5D02-447B-AED4-114B26A87578}">
      <dgm:prSet/>
      <dgm:spPr/>
      <dgm:t>
        <a:bodyPr/>
        <a:lstStyle/>
        <a:p>
          <a:endParaRPr lang="en-CA"/>
        </a:p>
      </dgm:t>
    </dgm:pt>
    <dgm:pt modelId="{EE8B093F-B457-4872-A12A-4010137B3CAF}">
      <dgm:prSet phldrT="[Text]" custT="1"/>
      <dgm:spPr/>
      <dgm:t>
        <a:bodyPr/>
        <a:lstStyle/>
        <a:p>
          <a:pPr>
            <a:buNone/>
          </a:pPr>
          <a:r>
            <a:rPr lang="en-CA" sz="2400" dirty="0"/>
            <a:t>   Do  ERA participants have more satisfaction than the previous process?</a:t>
          </a:r>
        </a:p>
      </dgm:t>
    </dgm:pt>
    <dgm:pt modelId="{F15AC67F-7735-4A0D-B0D5-7FB574C9390F}" type="parTrans" cxnId="{21E96942-6D71-456D-A9EA-64448F08A795}">
      <dgm:prSet/>
      <dgm:spPr/>
      <dgm:t>
        <a:bodyPr/>
        <a:lstStyle/>
        <a:p>
          <a:endParaRPr lang="en-CA"/>
        </a:p>
      </dgm:t>
    </dgm:pt>
    <dgm:pt modelId="{ED8FACD9-C6DD-46BE-B8D5-A3B0E22D41C8}" type="sibTrans" cxnId="{21E96942-6D71-456D-A9EA-64448F08A795}">
      <dgm:prSet/>
      <dgm:spPr/>
      <dgm:t>
        <a:bodyPr/>
        <a:lstStyle/>
        <a:p>
          <a:endParaRPr lang="en-CA"/>
        </a:p>
      </dgm:t>
    </dgm:pt>
    <dgm:pt modelId="{6C5C7E27-CAA3-4DB1-A5C4-0E0B908F27E0}">
      <dgm:prSet/>
      <dgm:spPr/>
      <dgm:t>
        <a:bodyPr/>
        <a:lstStyle/>
        <a:p>
          <a:r>
            <a:rPr lang="en-CA" dirty="0"/>
            <a:t>Q4 </a:t>
          </a:r>
        </a:p>
      </dgm:t>
    </dgm:pt>
    <dgm:pt modelId="{A3D044EE-911C-4F79-B7F5-A8584CE6CC3F}" type="parTrans" cxnId="{338E1479-D89B-4E64-9F1E-F4E9769E04A4}">
      <dgm:prSet/>
      <dgm:spPr/>
      <dgm:t>
        <a:bodyPr/>
        <a:lstStyle/>
        <a:p>
          <a:endParaRPr lang="en-CA"/>
        </a:p>
      </dgm:t>
    </dgm:pt>
    <dgm:pt modelId="{5E84603A-5AFC-43E0-B673-AEE80414DBBC}" type="sibTrans" cxnId="{338E1479-D89B-4E64-9F1E-F4E9769E04A4}">
      <dgm:prSet/>
      <dgm:spPr/>
      <dgm:t>
        <a:bodyPr/>
        <a:lstStyle/>
        <a:p>
          <a:endParaRPr lang="en-CA"/>
        </a:p>
      </dgm:t>
    </dgm:pt>
    <dgm:pt modelId="{1945FB34-407F-4B97-8009-674259639BF2}">
      <dgm:prSet/>
      <dgm:spPr/>
      <dgm:t>
        <a:bodyPr/>
        <a:lstStyle/>
        <a:p>
          <a:endParaRPr lang="en-CA" i="1" dirty="0"/>
        </a:p>
      </dgm:t>
    </dgm:pt>
    <dgm:pt modelId="{38152857-3E3B-4C77-8878-4699E9D01E6A}" type="parTrans" cxnId="{91F1F559-1459-43FA-B0DF-5BBC8C292B44}">
      <dgm:prSet/>
      <dgm:spPr/>
      <dgm:t>
        <a:bodyPr/>
        <a:lstStyle/>
        <a:p>
          <a:endParaRPr lang="en-CA"/>
        </a:p>
      </dgm:t>
    </dgm:pt>
    <dgm:pt modelId="{68A7DDEC-A28F-4A92-9DAE-9D7A9C4EE8C3}" type="sibTrans" cxnId="{91F1F559-1459-43FA-B0DF-5BBC8C292B44}">
      <dgm:prSet/>
      <dgm:spPr/>
      <dgm:t>
        <a:bodyPr/>
        <a:lstStyle/>
        <a:p>
          <a:endParaRPr lang="en-CA"/>
        </a:p>
      </dgm:t>
    </dgm:pt>
    <dgm:pt modelId="{9654CD37-287E-4F2B-80A5-7EFA8DC0B0B9}">
      <dgm:prSet custT="1"/>
      <dgm:spPr/>
      <dgm:t>
        <a:bodyPr/>
        <a:lstStyle/>
        <a:p>
          <a:pPr>
            <a:buNone/>
          </a:pPr>
          <a:r>
            <a:rPr lang="en-CA" sz="2400" dirty="0"/>
            <a:t>   Does the length of time to a decision compare with previous assessment program (DriveAble)?</a:t>
          </a:r>
        </a:p>
      </dgm:t>
    </dgm:pt>
    <dgm:pt modelId="{F504222E-891F-4C69-81B6-C64A711ED02C}" type="parTrans" cxnId="{47B95F73-2257-4D9D-9455-0A0B9A84DDBF}">
      <dgm:prSet/>
      <dgm:spPr/>
      <dgm:t>
        <a:bodyPr/>
        <a:lstStyle/>
        <a:p>
          <a:endParaRPr lang="en-CA"/>
        </a:p>
      </dgm:t>
    </dgm:pt>
    <dgm:pt modelId="{240FFC86-452A-4A3A-93F9-F27323A79481}" type="sibTrans" cxnId="{47B95F73-2257-4D9D-9455-0A0B9A84DDBF}">
      <dgm:prSet/>
      <dgm:spPr/>
      <dgm:t>
        <a:bodyPr/>
        <a:lstStyle/>
        <a:p>
          <a:endParaRPr lang="en-CA"/>
        </a:p>
      </dgm:t>
    </dgm:pt>
    <dgm:pt modelId="{D168868A-707F-4E3A-8E35-95E2CF840F2D}" type="pres">
      <dgm:prSet presAssocID="{244C6908-640B-45A3-871C-ACAFBA2F4D4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FCEE5DA0-EC35-4695-B8DC-B08AE61C9D50}" type="pres">
      <dgm:prSet presAssocID="{2664D363-2454-4DB7-96B0-CF5816A41348}" presName="composite" presStyleCnt="0"/>
      <dgm:spPr/>
    </dgm:pt>
    <dgm:pt modelId="{61AB5FA0-1FB9-4CF6-8E13-4B9500DA5E30}" type="pres">
      <dgm:prSet presAssocID="{2664D363-2454-4DB7-96B0-CF5816A41348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7EBF651F-7644-4282-9F1B-FE5505E57F9D}" type="pres">
      <dgm:prSet presAssocID="{2664D363-2454-4DB7-96B0-CF5816A41348}" presName="Parent" presStyleLbl="alignNode1" presStyleIdx="0" presStyleCnt="4" custFlipHor="1" custScaleX="97014">
        <dgm:presLayoutVars>
          <dgm:chMax val="3"/>
          <dgm:chPref val="3"/>
          <dgm:bulletEnabled val="1"/>
        </dgm:presLayoutVars>
      </dgm:prSet>
      <dgm:spPr/>
    </dgm:pt>
    <dgm:pt modelId="{53EA2EA5-FAA3-469E-886B-A09300235D04}" type="pres">
      <dgm:prSet presAssocID="{2664D363-2454-4DB7-96B0-CF5816A41348}" presName="Accent" presStyleLbl="parChTrans1D1" presStyleIdx="0" presStyleCnt="4"/>
      <dgm:spPr/>
    </dgm:pt>
    <dgm:pt modelId="{9D79C087-5977-4D76-9E00-69ADD40DF569}" type="pres">
      <dgm:prSet presAssocID="{2664D363-2454-4DB7-96B0-CF5816A41348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D795402C-5547-44AE-8637-1E2B1D0ACC08}" type="pres">
      <dgm:prSet presAssocID="{3B50A39F-8A83-488D-BC2B-F61CF4C0009E}" presName="sibTrans" presStyleCnt="0"/>
      <dgm:spPr/>
    </dgm:pt>
    <dgm:pt modelId="{BD138F5C-8FA8-4216-A905-D15C3BBDDD06}" type="pres">
      <dgm:prSet presAssocID="{47CB1362-29F4-48EB-B0FB-A8D03A78D3E4}" presName="composite" presStyleCnt="0"/>
      <dgm:spPr/>
    </dgm:pt>
    <dgm:pt modelId="{8F38B51E-6E4E-472F-8F5D-72DFB13B1CBF}" type="pres">
      <dgm:prSet presAssocID="{47CB1362-29F4-48EB-B0FB-A8D03A78D3E4}" presName="FirstChild" presStyleLbl="revTx" presStyleIdx="2" presStyleCnt="8" custLinFactNeighborX="0" custLinFactNeighborY="18457">
        <dgm:presLayoutVars>
          <dgm:chMax val="0"/>
          <dgm:chPref val="0"/>
          <dgm:bulletEnabled val="1"/>
        </dgm:presLayoutVars>
      </dgm:prSet>
      <dgm:spPr/>
    </dgm:pt>
    <dgm:pt modelId="{35CD6376-24D1-4DB2-9595-C546063C31CE}" type="pres">
      <dgm:prSet presAssocID="{47CB1362-29F4-48EB-B0FB-A8D03A78D3E4}" presName="Parent" presStyleLbl="alignNode1" presStyleIdx="1" presStyleCnt="4" custLinFactNeighborX="-1248" custLinFactNeighborY="19970">
        <dgm:presLayoutVars>
          <dgm:chMax val="3"/>
          <dgm:chPref val="3"/>
          <dgm:bulletEnabled val="1"/>
        </dgm:presLayoutVars>
      </dgm:prSet>
      <dgm:spPr/>
    </dgm:pt>
    <dgm:pt modelId="{B21E6360-9A7B-41DA-86D0-613147462BDD}" type="pres">
      <dgm:prSet presAssocID="{47CB1362-29F4-48EB-B0FB-A8D03A78D3E4}" presName="Accent" presStyleLbl="parChTrans1D1" presStyleIdx="1" presStyleCnt="4" custLinFactY="169239" custLinFactNeighborY="200000"/>
      <dgm:spPr/>
    </dgm:pt>
    <dgm:pt modelId="{0872324E-85BD-46B0-8ADC-D170A28AF61E}" type="pres">
      <dgm:prSet presAssocID="{47CB1362-29F4-48EB-B0FB-A8D03A78D3E4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CE3441B4-2CCB-451A-8EFB-6FAD35BF9F6D}" type="pres">
      <dgm:prSet presAssocID="{E133BAD0-4327-40A1-8189-D65B85655D94}" presName="sibTrans" presStyleCnt="0"/>
      <dgm:spPr/>
    </dgm:pt>
    <dgm:pt modelId="{62FDF97B-BF06-4752-8B9E-12BE37B17076}" type="pres">
      <dgm:prSet presAssocID="{1F854D8A-7031-4554-B900-3C2B59C0FD10}" presName="composite" presStyleCnt="0"/>
      <dgm:spPr/>
    </dgm:pt>
    <dgm:pt modelId="{7B5DBE1A-3C96-40E2-8CFE-564C8BB5D06F}" type="pres">
      <dgm:prSet presAssocID="{1F854D8A-7031-4554-B900-3C2B59C0FD10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A993E410-F621-41F7-A11B-BE694FA0440E}" type="pres">
      <dgm:prSet presAssocID="{1F854D8A-7031-4554-B900-3C2B59C0FD10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4F58A8AD-E432-4E55-A117-F53732B52CE8}" type="pres">
      <dgm:prSet presAssocID="{1F854D8A-7031-4554-B900-3C2B59C0FD10}" presName="Accent" presStyleLbl="parChTrans1D1" presStyleIdx="2" presStyleCnt="4"/>
      <dgm:spPr/>
    </dgm:pt>
    <dgm:pt modelId="{17652D31-D73B-40E5-98DD-ED152B4A9728}" type="pres">
      <dgm:prSet presAssocID="{1F854D8A-7031-4554-B900-3C2B59C0FD10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6286850B-C71D-482D-9DFA-52AB4DF4C6FD}" type="pres">
      <dgm:prSet presAssocID="{1E4E320F-B2ED-400E-8E8A-D7765841B0D6}" presName="sibTrans" presStyleCnt="0"/>
      <dgm:spPr/>
    </dgm:pt>
    <dgm:pt modelId="{0D919BC6-2AF1-4054-93CF-D36F4F26CB5A}" type="pres">
      <dgm:prSet presAssocID="{6C5C7E27-CAA3-4DB1-A5C4-0E0B908F27E0}" presName="composite" presStyleCnt="0"/>
      <dgm:spPr/>
    </dgm:pt>
    <dgm:pt modelId="{726BFE7D-E13A-4E40-8BD8-2FA719AAAD4D}" type="pres">
      <dgm:prSet presAssocID="{6C5C7E27-CAA3-4DB1-A5C4-0E0B908F27E0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B57316F3-1667-4DFA-ADA0-759B0977975F}" type="pres">
      <dgm:prSet presAssocID="{6C5C7E27-CAA3-4DB1-A5C4-0E0B908F27E0}" presName="Parent" presStyleLbl="alignNode1" presStyleIdx="3" presStyleCnt="4" custScaleY="95309">
        <dgm:presLayoutVars>
          <dgm:chMax val="3"/>
          <dgm:chPref val="3"/>
          <dgm:bulletEnabled val="1"/>
        </dgm:presLayoutVars>
      </dgm:prSet>
      <dgm:spPr/>
    </dgm:pt>
    <dgm:pt modelId="{409586F4-7CA1-46CE-B6FA-2B1BF297D07F}" type="pres">
      <dgm:prSet presAssocID="{6C5C7E27-CAA3-4DB1-A5C4-0E0B908F27E0}" presName="Accent" presStyleLbl="parChTrans1D1" presStyleIdx="3" presStyleCnt="4"/>
      <dgm:spPr/>
    </dgm:pt>
    <dgm:pt modelId="{2A9DDCEC-4479-43EE-8393-227789E10D17}" type="pres">
      <dgm:prSet presAssocID="{6C5C7E27-CAA3-4DB1-A5C4-0E0B908F27E0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5B0B3503-88F7-470A-BAAA-C0A54D371D18}" srcId="{244C6908-640B-45A3-871C-ACAFBA2F4D47}" destId="{2664D363-2454-4DB7-96B0-CF5816A41348}" srcOrd="0" destOrd="0" parTransId="{F13B2389-E764-47B5-A4A3-54203A4A76A0}" sibTransId="{3B50A39F-8A83-488D-BC2B-F61CF4C0009E}"/>
    <dgm:cxn modelId="{6AF22905-0520-4AE7-8413-F256E030BB45}" type="presOf" srcId="{6C5C7E27-CAA3-4DB1-A5C4-0E0B908F27E0}" destId="{B57316F3-1667-4DFA-ADA0-759B0977975F}" srcOrd="0" destOrd="0" presId="urn:microsoft.com/office/officeart/2011/layout/TabList"/>
    <dgm:cxn modelId="{F47FA309-A4E5-4549-9AD2-F5134BCACED5}" type="presOf" srcId="{1F854D8A-7031-4554-B900-3C2B59C0FD10}" destId="{A993E410-F621-41F7-A11B-BE694FA0440E}" srcOrd="0" destOrd="0" presId="urn:microsoft.com/office/officeart/2011/layout/TabList"/>
    <dgm:cxn modelId="{14101810-D789-41F9-9B68-234D13B658C2}" srcId="{47CB1362-29F4-48EB-B0FB-A8D03A78D3E4}" destId="{14FF4A0A-7786-48DD-BAA5-8417F6C7FA44}" srcOrd="1" destOrd="0" parTransId="{D8D28B1B-3598-4ECC-AC17-2578A14BA9E5}" sibTransId="{8B612476-D878-4DCE-A6E8-EC6715286CB7}"/>
    <dgm:cxn modelId="{F2B4B013-D889-4D47-A917-76696F2CF227}" type="presOf" srcId="{14FF4A0A-7786-48DD-BAA5-8417F6C7FA44}" destId="{0872324E-85BD-46B0-8ADC-D170A28AF61E}" srcOrd="0" destOrd="0" presId="urn:microsoft.com/office/officeart/2011/layout/TabList"/>
    <dgm:cxn modelId="{BEB7231D-0469-471B-9FC5-98BA2E684E5F}" srcId="{2664D363-2454-4DB7-96B0-CF5816A41348}" destId="{2E3D028F-8FB4-4B40-83E7-7E3DF5626DF7}" srcOrd="0" destOrd="0" parTransId="{9F302396-FC11-4D26-AE80-03129EE7D3D4}" sibTransId="{DD940B61-26F3-4657-A0B2-7B81ECF8513C}"/>
    <dgm:cxn modelId="{2353C126-EB95-45DF-B65D-74EA9E80FEFA}" type="presOf" srcId="{2E3D028F-8FB4-4B40-83E7-7E3DF5626DF7}" destId="{61AB5FA0-1FB9-4CF6-8E13-4B9500DA5E30}" srcOrd="0" destOrd="0" presId="urn:microsoft.com/office/officeart/2011/layout/TabList"/>
    <dgm:cxn modelId="{D7FA9E2B-F561-4524-AE16-6EA9F4648EDF}" type="presOf" srcId="{9654CD37-287E-4F2B-80A5-7EFA8DC0B0B9}" destId="{2A9DDCEC-4479-43EE-8393-227789E10D17}" srcOrd="0" destOrd="0" presId="urn:microsoft.com/office/officeart/2011/layout/TabList"/>
    <dgm:cxn modelId="{6A4A923A-3A1C-4CC8-9163-67262CA70B04}" type="presOf" srcId="{2664D363-2454-4DB7-96B0-CF5816A41348}" destId="{7EBF651F-7644-4282-9F1B-FE5505E57F9D}" srcOrd="0" destOrd="0" presId="urn:microsoft.com/office/officeart/2011/layout/TabList"/>
    <dgm:cxn modelId="{21E96942-6D71-456D-A9EA-64448F08A795}" srcId="{1F854D8A-7031-4554-B900-3C2B59C0FD10}" destId="{EE8B093F-B457-4872-A12A-4010137B3CAF}" srcOrd="1" destOrd="0" parTransId="{F15AC67F-7735-4A0D-B0D5-7FB574C9390F}" sibTransId="{ED8FACD9-C6DD-46BE-B8D5-A3B0E22D41C8}"/>
    <dgm:cxn modelId="{47B95F73-2257-4D9D-9455-0A0B9A84DDBF}" srcId="{6C5C7E27-CAA3-4DB1-A5C4-0E0B908F27E0}" destId="{9654CD37-287E-4F2B-80A5-7EFA8DC0B0B9}" srcOrd="1" destOrd="0" parTransId="{F504222E-891F-4C69-81B6-C64A711ED02C}" sibTransId="{240FFC86-452A-4A3A-93F9-F27323A79481}"/>
    <dgm:cxn modelId="{B61ACF75-5D02-447B-AED4-114B26A87578}" srcId="{1F854D8A-7031-4554-B900-3C2B59C0FD10}" destId="{56AE96E1-8EA1-41F0-892D-5CCCFC77B4F0}" srcOrd="0" destOrd="0" parTransId="{2D4CCCFE-55EF-46AD-AA91-F2CBB9F4D4AD}" sibTransId="{3FD21388-12DC-4E17-AD1E-CA8E2A86B4D0}"/>
    <dgm:cxn modelId="{338E1479-D89B-4E64-9F1E-F4E9769E04A4}" srcId="{244C6908-640B-45A3-871C-ACAFBA2F4D47}" destId="{6C5C7E27-CAA3-4DB1-A5C4-0E0B908F27E0}" srcOrd="3" destOrd="0" parTransId="{A3D044EE-911C-4F79-B7F5-A8584CE6CC3F}" sibTransId="{5E84603A-5AFC-43E0-B673-AEE80414DBBC}"/>
    <dgm:cxn modelId="{91F1F559-1459-43FA-B0DF-5BBC8C292B44}" srcId="{6C5C7E27-CAA3-4DB1-A5C4-0E0B908F27E0}" destId="{1945FB34-407F-4B97-8009-674259639BF2}" srcOrd="0" destOrd="0" parTransId="{38152857-3E3B-4C77-8878-4699E9D01E6A}" sibTransId="{68A7DDEC-A28F-4A92-9DAE-9D7A9C4EE8C3}"/>
    <dgm:cxn modelId="{C03FAB5A-46B7-4602-BD4F-E02B9E37969D}" type="presOf" srcId="{244C6908-640B-45A3-871C-ACAFBA2F4D47}" destId="{D168868A-707F-4E3A-8E35-95E2CF840F2D}" srcOrd="0" destOrd="0" presId="urn:microsoft.com/office/officeart/2011/layout/TabList"/>
    <dgm:cxn modelId="{C8D7D09A-6654-46A9-8E36-B269B99B8F07}" type="presOf" srcId="{56AE96E1-8EA1-41F0-892D-5CCCFC77B4F0}" destId="{7B5DBE1A-3C96-40E2-8CFE-564C8BB5D06F}" srcOrd="0" destOrd="0" presId="urn:microsoft.com/office/officeart/2011/layout/TabList"/>
    <dgm:cxn modelId="{294EF39F-35A3-49F5-9CFF-F9F670E325AB}" type="presOf" srcId="{157318CA-519D-4EAB-8060-83A395B229F5}" destId="{8F38B51E-6E4E-472F-8F5D-72DFB13B1CBF}" srcOrd="0" destOrd="0" presId="urn:microsoft.com/office/officeart/2011/layout/TabList"/>
    <dgm:cxn modelId="{41F7EDB4-074A-432B-A4E0-224D8D1EDCCB}" type="presOf" srcId="{76A49238-52A8-4FA3-86CF-B6F2566F9A79}" destId="{9D79C087-5977-4D76-9E00-69ADD40DF569}" srcOrd="0" destOrd="0" presId="urn:microsoft.com/office/officeart/2011/layout/TabList"/>
    <dgm:cxn modelId="{A7B890C8-0F70-4D4D-82F4-5E7EEEBADA0B}" type="presOf" srcId="{1945FB34-407F-4B97-8009-674259639BF2}" destId="{726BFE7D-E13A-4E40-8BD8-2FA719AAAD4D}" srcOrd="0" destOrd="0" presId="urn:microsoft.com/office/officeart/2011/layout/TabList"/>
    <dgm:cxn modelId="{DA22BFCA-47BE-463E-AE67-39F08913E284}" srcId="{2664D363-2454-4DB7-96B0-CF5816A41348}" destId="{76A49238-52A8-4FA3-86CF-B6F2566F9A79}" srcOrd="1" destOrd="0" parTransId="{329B5B82-DA9D-4A61-93AC-6353CB5D0C1F}" sibTransId="{AAD7E868-4F90-4778-98F9-4D561BB9CED1}"/>
    <dgm:cxn modelId="{55124CCD-D3F7-4EEC-B0AA-8BBD43765B2C}" type="presOf" srcId="{47CB1362-29F4-48EB-B0FB-A8D03A78D3E4}" destId="{35CD6376-24D1-4DB2-9595-C546063C31CE}" srcOrd="0" destOrd="0" presId="urn:microsoft.com/office/officeart/2011/layout/TabList"/>
    <dgm:cxn modelId="{A9A2CACF-3382-4477-A6AE-852E7B1FD51E}" srcId="{47CB1362-29F4-48EB-B0FB-A8D03A78D3E4}" destId="{157318CA-519D-4EAB-8060-83A395B229F5}" srcOrd="0" destOrd="0" parTransId="{6B2522EA-37B4-47D7-A256-D6396CA98542}" sibTransId="{61A28EEE-A087-42FA-A81B-1FB73613B021}"/>
    <dgm:cxn modelId="{5CA75ED2-420C-4E48-929A-B227EF9C13E2}" srcId="{244C6908-640B-45A3-871C-ACAFBA2F4D47}" destId="{1F854D8A-7031-4554-B900-3C2B59C0FD10}" srcOrd="2" destOrd="0" parTransId="{0D364BAB-0685-4E85-A957-B6D0EF6C8373}" sibTransId="{1E4E320F-B2ED-400E-8E8A-D7765841B0D6}"/>
    <dgm:cxn modelId="{E81328E0-5449-438E-BD83-04935145DAAE}" type="presOf" srcId="{EE8B093F-B457-4872-A12A-4010137B3CAF}" destId="{17652D31-D73B-40E5-98DD-ED152B4A9728}" srcOrd="0" destOrd="0" presId="urn:microsoft.com/office/officeart/2011/layout/TabList"/>
    <dgm:cxn modelId="{FBDEC3EC-30E0-4AF0-915E-F58756DA876F}" srcId="{244C6908-640B-45A3-871C-ACAFBA2F4D47}" destId="{47CB1362-29F4-48EB-B0FB-A8D03A78D3E4}" srcOrd="1" destOrd="0" parTransId="{B27FCF8B-A705-406D-AC2B-C119ECD2B49A}" sibTransId="{E133BAD0-4327-40A1-8189-D65B85655D94}"/>
    <dgm:cxn modelId="{F5320A3E-8F94-4F0C-A664-69380EC52679}" type="presParOf" srcId="{D168868A-707F-4E3A-8E35-95E2CF840F2D}" destId="{FCEE5DA0-EC35-4695-B8DC-B08AE61C9D50}" srcOrd="0" destOrd="0" presId="urn:microsoft.com/office/officeart/2011/layout/TabList"/>
    <dgm:cxn modelId="{1BEA54A8-C927-4060-84E6-B9A896B6F490}" type="presParOf" srcId="{FCEE5DA0-EC35-4695-B8DC-B08AE61C9D50}" destId="{61AB5FA0-1FB9-4CF6-8E13-4B9500DA5E30}" srcOrd="0" destOrd="0" presId="urn:microsoft.com/office/officeart/2011/layout/TabList"/>
    <dgm:cxn modelId="{66CADF2F-7818-42D5-A70E-EA5058408EBE}" type="presParOf" srcId="{FCEE5DA0-EC35-4695-B8DC-B08AE61C9D50}" destId="{7EBF651F-7644-4282-9F1B-FE5505E57F9D}" srcOrd="1" destOrd="0" presId="urn:microsoft.com/office/officeart/2011/layout/TabList"/>
    <dgm:cxn modelId="{2C190C17-8DC1-4259-B119-899C2448F5FB}" type="presParOf" srcId="{FCEE5DA0-EC35-4695-B8DC-B08AE61C9D50}" destId="{53EA2EA5-FAA3-469E-886B-A09300235D04}" srcOrd="2" destOrd="0" presId="urn:microsoft.com/office/officeart/2011/layout/TabList"/>
    <dgm:cxn modelId="{80196318-365F-4D60-85A7-210434A24E0F}" type="presParOf" srcId="{D168868A-707F-4E3A-8E35-95E2CF840F2D}" destId="{9D79C087-5977-4D76-9E00-69ADD40DF569}" srcOrd="1" destOrd="0" presId="urn:microsoft.com/office/officeart/2011/layout/TabList"/>
    <dgm:cxn modelId="{EB156FC3-95D9-493E-8854-2B269C6E0230}" type="presParOf" srcId="{D168868A-707F-4E3A-8E35-95E2CF840F2D}" destId="{D795402C-5547-44AE-8637-1E2B1D0ACC08}" srcOrd="2" destOrd="0" presId="urn:microsoft.com/office/officeart/2011/layout/TabList"/>
    <dgm:cxn modelId="{CA159F5A-DB04-4AAD-8FA1-BE5171E6F7AC}" type="presParOf" srcId="{D168868A-707F-4E3A-8E35-95E2CF840F2D}" destId="{BD138F5C-8FA8-4216-A905-D15C3BBDDD06}" srcOrd="3" destOrd="0" presId="urn:microsoft.com/office/officeart/2011/layout/TabList"/>
    <dgm:cxn modelId="{5451D359-47D2-48A7-AF5E-21592093F17D}" type="presParOf" srcId="{BD138F5C-8FA8-4216-A905-D15C3BBDDD06}" destId="{8F38B51E-6E4E-472F-8F5D-72DFB13B1CBF}" srcOrd="0" destOrd="0" presId="urn:microsoft.com/office/officeart/2011/layout/TabList"/>
    <dgm:cxn modelId="{8ABA6278-E814-4DAC-95D7-27B68B6B24A5}" type="presParOf" srcId="{BD138F5C-8FA8-4216-A905-D15C3BBDDD06}" destId="{35CD6376-24D1-4DB2-9595-C546063C31CE}" srcOrd="1" destOrd="0" presId="urn:microsoft.com/office/officeart/2011/layout/TabList"/>
    <dgm:cxn modelId="{9FFDB99F-0FBF-48CD-9E95-D11F23645873}" type="presParOf" srcId="{BD138F5C-8FA8-4216-A905-D15C3BBDDD06}" destId="{B21E6360-9A7B-41DA-86D0-613147462BDD}" srcOrd="2" destOrd="0" presId="urn:microsoft.com/office/officeart/2011/layout/TabList"/>
    <dgm:cxn modelId="{7A46DF8B-053B-41B3-A505-4D005C17CCBC}" type="presParOf" srcId="{D168868A-707F-4E3A-8E35-95E2CF840F2D}" destId="{0872324E-85BD-46B0-8ADC-D170A28AF61E}" srcOrd="4" destOrd="0" presId="urn:microsoft.com/office/officeart/2011/layout/TabList"/>
    <dgm:cxn modelId="{3B372420-5859-4DB9-AA1B-C70EE84FBFAD}" type="presParOf" srcId="{D168868A-707F-4E3A-8E35-95E2CF840F2D}" destId="{CE3441B4-2CCB-451A-8EFB-6FAD35BF9F6D}" srcOrd="5" destOrd="0" presId="urn:microsoft.com/office/officeart/2011/layout/TabList"/>
    <dgm:cxn modelId="{54BEB49B-19CE-433D-B03D-5013C28E737B}" type="presParOf" srcId="{D168868A-707F-4E3A-8E35-95E2CF840F2D}" destId="{62FDF97B-BF06-4752-8B9E-12BE37B17076}" srcOrd="6" destOrd="0" presId="urn:microsoft.com/office/officeart/2011/layout/TabList"/>
    <dgm:cxn modelId="{34BB6FDE-D8A6-4265-9FB8-8C5A59D1B2BD}" type="presParOf" srcId="{62FDF97B-BF06-4752-8B9E-12BE37B17076}" destId="{7B5DBE1A-3C96-40E2-8CFE-564C8BB5D06F}" srcOrd="0" destOrd="0" presId="urn:microsoft.com/office/officeart/2011/layout/TabList"/>
    <dgm:cxn modelId="{572A5942-820F-406D-B197-E8AB5D557120}" type="presParOf" srcId="{62FDF97B-BF06-4752-8B9E-12BE37B17076}" destId="{A993E410-F621-41F7-A11B-BE694FA0440E}" srcOrd="1" destOrd="0" presId="urn:microsoft.com/office/officeart/2011/layout/TabList"/>
    <dgm:cxn modelId="{2B1FC216-0289-4E72-860A-062413A4A6BF}" type="presParOf" srcId="{62FDF97B-BF06-4752-8B9E-12BE37B17076}" destId="{4F58A8AD-E432-4E55-A117-F53732B52CE8}" srcOrd="2" destOrd="0" presId="urn:microsoft.com/office/officeart/2011/layout/TabList"/>
    <dgm:cxn modelId="{054C9584-DC7B-4564-88A9-9770E01E4B27}" type="presParOf" srcId="{D168868A-707F-4E3A-8E35-95E2CF840F2D}" destId="{17652D31-D73B-40E5-98DD-ED152B4A9728}" srcOrd="7" destOrd="0" presId="urn:microsoft.com/office/officeart/2011/layout/TabList"/>
    <dgm:cxn modelId="{D61B1B8F-7CD2-4163-A8C2-15BEBFD067DF}" type="presParOf" srcId="{D168868A-707F-4E3A-8E35-95E2CF840F2D}" destId="{6286850B-C71D-482D-9DFA-52AB4DF4C6FD}" srcOrd="8" destOrd="0" presId="urn:microsoft.com/office/officeart/2011/layout/TabList"/>
    <dgm:cxn modelId="{01DBE453-CA5B-43BB-A0D6-F8A6586DEE07}" type="presParOf" srcId="{D168868A-707F-4E3A-8E35-95E2CF840F2D}" destId="{0D919BC6-2AF1-4054-93CF-D36F4F26CB5A}" srcOrd="9" destOrd="0" presId="urn:microsoft.com/office/officeart/2011/layout/TabList"/>
    <dgm:cxn modelId="{DBB3F39E-1C3B-43F6-B6A7-C7E0DC978C87}" type="presParOf" srcId="{0D919BC6-2AF1-4054-93CF-D36F4F26CB5A}" destId="{726BFE7D-E13A-4E40-8BD8-2FA719AAAD4D}" srcOrd="0" destOrd="0" presId="urn:microsoft.com/office/officeart/2011/layout/TabList"/>
    <dgm:cxn modelId="{448D04E3-91C9-4A9C-B55A-07062A045778}" type="presParOf" srcId="{0D919BC6-2AF1-4054-93CF-D36F4F26CB5A}" destId="{B57316F3-1667-4DFA-ADA0-759B0977975F}" srcOrd="1" destOrd="0" presId="urn:microsoft.com/office/officeart/2011/layout/TabList"/>
    <dgm:cxn modelId="{FA78036C-C54B-40F0-8874-8A64FEF4E317}" type="presParOf" srcId="{0D919BC6-2AF1-4054-93CF-D36F4F26CB5A}" destId="{409586F4-7CA1-46CE-B6FA-2B1BF297D07F}" srcOrd="2" destOrd="0" presId="urn:microsoft.com/office/officeart/2011/layout/TabList"/>
    <dgm:cxn modelId="{72667B41-0A49-438C-A41E-FAB7D16F8AF0}" type="presParOf" srcId="{D168868A-707F-4E3A-8E35-95E2CF840F2D}" destId="{2A9DDCEC-4479-43EE-8393-227789E10D17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E941B-4ED0-48AC-A80A-C7D22465A511}">
      <dsp:nvSpPr>
        <dsp:cNvPr id="0" name=""/>
        <dsp:cNvSpPr/>
      </dsp:nvSpPr>
      <dsp:spPr>
        <a:xfrm>
          <a:off x="0" y="2151"/>
          <a:ext cx="85689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5B1F6-9617-4428-82A4-0B3991497992}">
      <dsp:nvSpPr>
        <dsp:cNvPr id="0" name=""/>
        <dsp:cNvSpPr/>
      </dsp:nvSpPr>
      <dsp:spPr>
        <a:xfrm>
          <a:off x="0" y="2151"/>
          <a:ext cx="8568952" cy="14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400" kern="1200" dirty="0"/>
            <a:t>One of RoadSafetyBC’s mandates is to monitor the medical fitness of B.C.’s 3.4 million drivers</a:t>
          </a:r>
        </a:p>
      </dsp:txBody>
      <dsp:txXfrm>
        <a:off x="0" y="2151"/>
        <a:ext cx="8568952" cy="1466986"/>
      </dsp:txXfrm>
    </dsp:sp>
    <dsp:sp modelId="{6F260613-9575-493B-8077-C6782BF2F078}">
      <dsp:nvSpPr>
        <dsp:cNvPr id="0" name=""/>
        <dsp:cNvSpPr/>
      </dsp:nvSpPr>
      <dsp:spPr>
        <a:xfrm>
          <a:off x="0" y="1469137"/>
          <a:ext cx="8568952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1C09D-C05F-4613-9642-56257B6DFFAA}">
      <dsp:nvSpPr>
        <dsp:cNvPr id="0" name=""/>
        <dsp:cNvSpPr/>
      </dsp:nvSpPr>
      <dsp:spPr>
        <a:xfrm>
          <a:off x="0" y="1469137"/>
          <a:ext cx="8568952" cy="14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400" kern="1200" dirty="0"/>
            <a:t>RoadSafetyBC refers roughly 5,000 drivers annually to an on-road assessment to determine if drivers with medical conditions can drive safely</a:t>
          </a:r>
        </a:p>
      </dsp:txBody>
      <dsp:txXfrm>
        <a:off x="0" y="1469137"/>
        <a:ext cx="8568952" cy="1466986"/>
      </dsp:txXfrm>
    </dsp:sp>
    <dsp:sp modelId="{511E52CB-A34F-4885-9002-2BAFFB0AF428}">
      <dsp:nvSpPr>
        <dsp:cNvPr id="0" name=""/>
        <dsp:cNvSpPr/>
      </dsp:nvSpPr>
      <dsp:spPr>
        <a:xfrm>
          <a:off x="0" y="2936124"/>
          <a:ext cx="8568952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FF78B-3385-47EA-BD44-7EB1A23DA0BC}">
      <dsp:nvSpPr>
        <dsp:cNvPr id="0" name=""/>
        <dsp:cNvSpPr/>
      </dsp:nvSpPr>
      <dsp:spPr>
        <a:xfrm>
          <a:off x="0" y="2936124"/>
          <a:ext cx="8568952" cy="14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/>
            <a:t>While </a:t>
          </a:r>
          <a:r>
            <a:rPr lang="en-CA" sz="2400" kern="1200" dirty="0"/>
            <a:t>on-road assessments are </a:t>
          </a:r>
          <a:r>
            <a:rPr lang="en-US" sz="2400" kern="1200" dirty="0"/>
            <a:t>vital to inform licensing decisions, for over a decade the contracted DriveABLE assessments were a contentious area for RoadSafetyBC</a:t>
          </a:r>
          <a:endParaRPr lang="en-CA" sz="2400" kern="1200" dirty="0"/>
        </a:p>
      </dsp:txBody>
      <dsp:txXfrm>
        <a:off x="0" y="2936124"/>
        <a:ext cx="8568952" cy="14669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CDC08-7DA0-4752-B519-BE2EEA2CF834}">
      <dsp:nvSpPr>
        <dsp:cNvPr id="0" name=""/>
        <dsp:cNvSpPr/>
      </dsp:nvSpPr>
      <dsp:spPr>
        <a:xfrm>
          <a:off x="0" y="945859"/>
          <a:ext cx="8640959" cy="12567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950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Presentations to other Canadian jurisdictions</a:t>
          </a:r>
        </a:p>
      </dsp:txBody>
      <dsp:txXfrm>
        <a:off x="0" y="1260037"/>
        <a:ext cx="8326781" cy="628356"/>
      </dsp:txXfrm>
    </dsp:sp>
    <dsp:sp modelId="{A846961E-94D9-440A-B3F9-415597652F9D}">
      <dsp:nvSpPr>
        <dsp:cNvPr id="0" name=""/>
        <dsp:cNvSpPr/>
      </dsp:nvSpPr>
      <dsp:spPr>
        <a:xfrm>
          <a:off x="1596849" y="1364958"/>
          <a:ext cx="7044110" cy="12567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950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Continued data analysis and evaluation (currently underway)</a:t>
          </a:r>
        </a:p>
      </dsp:txBody>
      <dsp:txXfrm>
        <a:off x="1596849" y="1679136"/>
        <a:ext cx="6729932" cy="628356"/>
      </dsp:txXfrm>
    </dsp:sp>
    <dsp:sp modelId="{497CBFDF-2385-4430-9B90-99B974B5D45E}">
      <dsp:nvSpPr>
        <dsp:cNvPr id="0" name=""/>
        <dsp:cNvSpPr/>
      </dsp:nvSpPr>
      <dsp:spPr>
        <a:xfrm>
          <a:off x="3193698" y="1784058"/>
          <a:ext cx="5447261" cy="12567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950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Premiers Award Application (underway)</a:t>
          </a:r>
        </a:p>
      </dsp:txBody>
      <dsp:txXfrm>
        <a:off x="3193698" y="2098236"/>
        <a:ext cx="5133083" cy="628356"/>
      </dsp:txXfrm>
    </dsp:sp>
    <dsp:sp modelId="{AE3C804C-F140-4ABB-A388-92A67047E2F5}">
      <dsp:nvSpPr>
        <dsp:cNvPr id="0" name=""/>
        <dsp:cNvSpPr/>
      </dsp:nvSpPr>
      <dsp:spPr>
        <a:xfrm>
          <a:off x="4791412" y="2202864"/>
          <a:ext cx="3849547" cy="12567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950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Monitor trends and modify </a:t>
          </a:r>
        </a:p>
      </dsp:txBody>
      <dsp:txXfrm>
        <a:off x="4791412" y="2517042"/>
        <a:ext cx="3535369" cy="628356"/>
      </dsp:txXfrm>
    </dsp:sp>
    <dsp:sp modelId="{F58FFC0B-7A1B-4AC5-829D-60745E1895D7}">
      <dsp:nvSpPr>
        <dsp:cNvPr id="0" name=""/>
        <dsp:cNvSpPr/>
      </dsp:nvSpPr>
      <dsp:spPr>
        <a:xfrm>
          <a:off x="6388261" y="2621964"/>
          <a:ext cx="2252698" cy="12567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950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Continue driver survey</a:t>
          </a:r>
        </a:p>
      </dsp:txBody>
      <dsp:txXfrm>
        <a:off x="6388261" y="2936142"/>
        <a:ext cx="1938520" cy="628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E941B-4ED0-48AC-A80A-C7D22465A511}">
      <dsp:nvSpPr>
        <dsp:cNvPr id="0" name=""/>
        <dsp:cNvSpPr/>
      </dsp:nvSpPr>
      <dsp:spPr>
        <a:xfrm>
          <a:off x="0" y="2151"/>
          <a:ext cx="85689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5B1F6-9617-4428-82A4-0B3991497992}">
      <dsp:nvSpPr>
        <dsp:cNvPr id="0" name=""/>
        <dsp:cNvSpPr/>
      </dsp:nvSpPr>
      <dsp:spPr>
        <a:xfrm>
          <a:off x="0" y="2151"/>
          <a:ext cx="8568952" cy="14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400" kern="1200" dirty="0"/>
            <a:t>RoadSafetyBC’s Driver Medical Fitness Program implemented a new Enhanced Road Assessment (ERA) on March 5, 2018</a:t>
          </a:r>
        </a:p>
      </dsp:txBody>
      <dsp:txXfrm>
        <a:off x="0" y="2151"/>
        <a:ext cx="8568952" cy="1466986"/>
      </dsp:txXfrm>
    </dsp:sp>
    <dsp:sp modelId="{6F260613-9575-493B-8077-C6782BF2F078}">
      <dsp:nvSpPr>
        <dsp:cNvPr id="0" name=""/>
        <dsp:cNvSpPr/>
      </dsp:nvSpPr>
      <dsp:spPr>
        <a:xfrm>
          <a:off x="0" y="1469137"/>
          <a:ext cx="8568952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1C09D-C05F-4613-9642-56257B6DFFAA}">
      <dsp:nvSpPr>
        <dsp:cNvPr id="0" name=""/>
        <dsp:cNvSpPr/>
      </dsp:nvSpPr>
      <dsp:spPr>
        <a:xfrm>
          <a:off x="0" y="1469137"/>
          <a:ext cx="8568952" cy="14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/>
            <a:t>ERA was 18+ months in development and is delivered in partnership with the Insurance Corporation of BC (ICBC)</a:t>
          </a:r>
          <a:endParaRPr lang="en-CA" kern="1200" dirty="0"/>
        </a:p>
      </dsp:txBody>
      <dsp:txXfrm>
        <a:off x="0" y="1469137"/>
        <a:ext cx="8568952" cy="1466986"/>
      </dsp:txXfrm>
    </dsp:sp>
    <dsp:sp modelId="{511E52CB-A34F-4885-9002-2BAFFB0AF428}">
      <dsp:nvSpPr>
        <dsp:cNvPr id="0" name=""/>
        <dsp:cNvSpPr/>
      </dsp:nvSpPr>
      <dsp:spPr>
        <a:xfrm>
          <a:off x="0" y="2936124"/>
          <a:ext cx="8568952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FF78B-3385-47EA-BD44-7EB1A23DA0BC}">
      <dsp:nvSpPr>
        <dsp:cNvPr id="0" name=""/>
        <dsp:cNvSpPr/>
      </dsp:nvSpPr>
      <dsp:spPr>
        <a:xfrm>
          <a:off x="0" y="2936124"/>
          <a:ext cx="8568952" cy="14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/>
            <a:t>ERA is a superior assessment, available in more locations province wide (80 up from 27), and has operational costs 50% less than the DriveABLE program</a:t>
          </a:r>
          <a:endParaRPr lang="en-CA" sz="2400" kern="1200" dirty="0"/>
        </a:p>
      </dsp:txBody>
      <dsp:txXfrm>
        <a:off x="0" y="2936124"/>
        <a:ext cx="8568952" cy="1466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DD815-69BB-4135-AC8D-0B17B0C8D0AA}">
      <dsp:nvSpPr>
        <dsp:cNvPr id="0" name=""/>
        <dsp:cNvSpPr/>
      </dsp:nvSpPr>
      <dsp:spPr>
        <a:xfrm>
          <a:off x="0" y="81909"/>
          <a:ext cx="7222402" cy="14689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800" kern="1200" dirty="0"/>
            <a:t>1. Go to </a:t>
          </a:r>
          <a:r>
            <a:rPr lang="en-CA" sz="2800" b="0" kern="1200" dirty="0"/>
            <a:t>market </a:t>
          </a:r>
          <a:r>
            <a:rPr lang="en-CA" sz="2800" kern="1200" dirty="0"/>
            <a:t>–</a:t>
          </a:r>
          <a:r>
            <a:rPr lang="en-CA" sz="2400" kern="1200" dirty="0"/>
            <a:t> </a:t>
          </a:r>
          <a:r>
            <a:rPr lang="en-CA" sz="2800" kern="1200" dirty="0"/>
            <a:t>likely</a:t>
          </a:r>
          <a:r>
            <a:rPr lang="en-CA" sz="2400" kern="1200" dirty="0"/>
            <a:t> </a:t>
          </a:r>
          <a:r>
            <a:rPr lang="en-CA" sz="2800" kern="1200" dirty="0"/>
            <a:t>result in status quo</a:t>
          </a:r>
          <a:endParaRPr lang="en-CA" sz="2400" kern="1200" dirty="0"/>
        </a:p>
      </dsp:txBody>
      <dsp:txXfrm>
        <a:off x="43024" y="124933"/>
        <a:ext cx="5637277" cy="1382915"/>
      </dsp:txXfrm>
    </dsp:sp>
    <dsp:sp modelId="{ECA7B78C-5B7A-4890-AA60-2862EE0DA0D1}">
      <dsp:nvSpPr>
        <dsp:cNvPr id="0" name=""/>
        <dsp:cNvSpPr/>
      </dsp:nvSpPr>
      <dsp:spPr>
        <a:xfrm>
          <a:off x="637270" y="1713790"/>
          <a:ext cx="7222402" cy="1468963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2. Develop in-house assessment and bring to market</a:t>
          </a:r>
          <a:endParaRPr lang="en-CA" sz="2700" kern="1200" dirty="0"/>
        </a:p>
      </dsp:txBody>
      <dsp:txXfrm>
        <a:off x="680294" y="1756814"/>
        <a:ext cx="5544257" cy="1382915"/>
      </dsp:txXfrm>
    </dsp:sp>
    <dsp:sp modelId="{10475580-6CEB-460A-8D34-D178BD945694}">
      <dsp:nvSpPr>
        <dsp:cNvPr id="0" name=""/>
        <dsp:cNvSpPr/>
      </dsp:nvSpPr>
      <dsp:spPr>
        <a:xfrm>
          <a:off x="1274541" y="3427580"/>
          <a:ext cx="7222402" cy="1468963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3. Develop in-house assessment with ICBC as service provider (option chosen)</a:t>
          </a:r>
          <a:endParaRPr lang="en-CA" sz="2700" kern="1200" dirty="0"/>
        </a:p>
      </dsp:txBody>
      <dsp:txXfrm>
        <a:off x="1317565" y="3470604"/>
        <a:ext cx="5544257" cy="1382915"/>
      </dsp:txXfrm>
    </dsp:sp>
    <dsp:sp modelId="{7F344310-8CE6-4E5A-83D2-525AC771BD24}">
      <dsp:nvSpPr>
        <dsp:cNvPr id="0" name=""/>
        <dsp:cNvSpPr/>
      </dsp:nvSpPr>
      <dsp:spPr>
        <a:xfrm>
          <a:off x="6267576" y="1113963"/>
          <a:ext cx="954826" cy="95482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/>
        </a:p>
      </dsp:txBody>
      <dsp:txXfrm>
        <a:off x="6482412" y="1113963"/>
        <a:ext cx="525154" cy="718507"/>
      </dsp:txXfrm>
    </dsp:sp>
    <dsp:sp modelId="{8112651B-7A63-43E5-8A1B-27927A33A2ED}">
      <dsp:nvSpPr>
        <dsp:cNvPr id="0" name=""/>
        <dsp:cNvSpPr/>
      </dsp:nvSpPr>
      <dsp:spPr>
        <a:xfrm>
          <a:off x="6904847" y="2817961"/>
          <a:ext cx="954826" cy="95482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/>
        </a:p>
      </dsp:txBody>
      <dsp:txXfrm>
        <a:off x="7119683" y="2817961"/>
        <a:ext cx="525154" cy="7185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ACE91-0CBD-4EA6-AD8A-91A1231AD31C}">
      <dsp:nvSpPr>
        <dsp:cNvPr id="0" name=""/>
        <dsp:cNvSpPr/>
      </dsp:nvSpPr>
      <dsp:spPr>
        <a:xfrm>
          <a:off x="0" y="408254"/>
          <a:ext cx="2457083" cy="245707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Geographically accessible</a:t>
          </a:r>
          <a:endParaRPr lang="en-CA" kern="1200" dirty="0"/>
        </a:p>
      </dsp:txBody>
      <dsp:txXfrm>
        <a:off x="359831" y="768085"/>
        <a:ext cx="1737421" cy="1737415"/>
      </dsp:txXfrm>
    </dsp:sp>
    <dsp:sp modelId="{608CB539-8338-4B3A-BB99-66C8FF58E4D8}">
      <dsp:nvSpPr>
        <dsp:cNvPr id="0" name=""/>
        <dsp:cNvSpPr/>
      </dsp:nvSpPr>
      <dsp:spPr>
        <a:xfrm>
          <a:off x="1263471" y="2046988"/>
          <a:ext cx="2457083" cy="245707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Actionable for the program</a:t>
          </a:r>
          <a:endParaRPr lang="en-CA" kern="1200" dirty="0"/>
        </a:p>
      </dsp:txBody>
      <dsp:txXfrm>
        <a:off x="1623302" y="2406819"/>
        <a:ext cx="1737421" cy="1737415"/>
      </dsp:txXfrm>
    </dsp:sp>
    <dsp:sp modelId="{B9195E99-7103-434E-9128-D791AAF01158}">
      <dsp:nvSpPr>
        <dsp:cNvPr id="0" name=""/>
        <dsp:cNvSpPr/>
      </dsp:nvSpPr>
      <dsp:spPr>
        <a:xfrm>
          <a:off x="2527693" y="408254"/>
          <a:ext cx="2457083" cy="245707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Safe to administer</a:t>
          </a:r>
        </a:p>
        <a:p>
          <a:pPr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kern="1200" dirty="0"/>
        </a:p>
      </dsp:txBody>
      <dsp:txXfrm>
        <a:off x="2887524" y="768085"/>
        <a:ext cx="1737421" cy="1737415"/>
      </dsp:txXfrm>
    </dsp:sp>
    <dsp:sp modelId="{C722F294-6A04-4D6E-8B3B-E9F620532CB0}">
      <dsp:nvSpPr>
        <dsp:cNvPr id="0" name=""/>
        <dsp:cNvSpPr/>
      </dsp:nvSpPr>
      <dsp:spPr>
        <a:xfrm>
          <a:off x="3791164" y="2046988"/>
          <a:ext cx="2457083" cy="245707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Evidence based &amp;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produces reliable outcomes</a:t>
          </a:r>
          <a:endParaRPr lang="en-CA" kern="1200" dirty="0"/>
        </a:p>
      </dsp:txBody>
      <dsp:txXfrm>
        <a:off x="4150995" y="2406819"/>
        <a:ext cx="1737421" cy="1737415"/>
      </dsp:txXfrm>
    </dsp:sp>
    <dsp:sp modelId="{EE5D99ED-E559-4102-93A0-2507DE796B6E}">
      <dsp:nvSpPr>
        <dsp:cNvPr id="0" name=""/>
        <dsp:cNvSpPr/>
      </dsp:nvSpPr>
      <dsp:spPr>
        <a:xfrm>
          <a:off x="5054635" y="408254"/>
          <a:ext cx="2457083" cy="2457077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Increases fairness for citizens</a:t>
          </a:r>
        </a:p>
        <a:p>
          <a:pPr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kern="1200" dirty="0"/>
        </a:p>
      </dsp:txBody>
      <dsp:txXfrm>
        <a:off x="5414466" y="768085"/>
        <a:ext cx="1737421" cy="17374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24D03-77C2-452B-87D1-21036F2F4CA2}">
      <dsp:nvSpPr>
        <dsp:cNvPr id="0" name=""/>
        <dsp:cNvSpPr/>
      </dsp:nvSpPr>
      <dsp:spPr>
        <a:xfrm>
          <a:off x="0" y="1458"/>
          <a:ext cx="8496942" cy="678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Assessment Design </a:t>
          </a:r>
        </a:p>
        <a:p>
          <a:pPr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kern="1200" dirty="0"/>
        </a:p>
      </dsp:txBody>
      <dsp:txXfrm>
        <a:off x="33111" y="34569"/>
        <a:ext cx="8430720" cy="612058"/>
      </dsp:txXfrm>
    </dsp:sp>
    <dsp:sp modelId="{5D40AD27-BF0C-4239-9C05-7F75A309AFD6}">
      <dsp:nvSpPr>
        <dsp:cNvPr id="0" name=""/>
        <dsp:cNvSpPr/>
      </dsp:nvSpPr>
      <dsp:spPr>
        <a:xfrm>
          <a:off x="0" y="692014"/>
          <a:ext cx="8496942" cy="678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Stakeholder Relations</a:t>
          </a:r>
        </a:p>
        <a:p>
          <a:pPr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kern="1200" dirty="0"/>
        </a:p>
      </dsp:txBody>
      <dsp:txXfrm>
        <a:off x="33111" y="725125"/>
        <a:ext cx="8430720" cy="612058"/>
      </dsp:txXfrm>
    </dsp:sp>
    <dsp:sp modelId="{D5D89F82-A12A-4459-A950-D3599E92490A}">
      <dsp:nvSpPr>
        <dsp:cNvPr id="0" name=""/>
        <dsp:cNvSpPr/>
      </dsp:nvSpPr>
      <dsp:spPr>
        <a:xfrm>
          <a:off x="0" y="4122489"/>
          <a:ext cx="8496942" cy="678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RoadSafetyBC &amp; ICBC staff change management and training</a:t>
          </a:r>
        </a:p>
        <a:p>
          <a:pPr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kern="1200" dirty="0"/>
        </a:p>
      </dsp:txBody>
      <dsp:txXfrm>
        <a:off x="33111" y="4155600"/>
        <a:ext cx="8430720" cy="612058"/>
      </dsp:txXfrm>
    </dsp:sp>
    <dsp:sp modelId="{9583D69A-B98A-4A12-98CF-2CB360F70D5E}">
      <dsp:nvSpPr>
        <dsp:cNvPr id="0" name=""/>
        <dsp:cNvSpPr/>
      </dsp:nvSpPr>
      <dsp:spPr>
        <a:xfrm>
          <a:off x="0" y="2073127"/>
          <a:ext cx="8496942" cy="678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Legislative analysis and policy creation </a:t>
          </a:r>
        </a:p>
        <a:p>
          <a:pPr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kern="1200" dirty="0"/>
        </a:p>
      </dsp:txBody>
      <dsp:txXfrm>
        <a:off x="33111" y="2106238"/>
        <a:ext cx="8430720" cy="612058"/>
      </dsp:txXfrm>
    </dsp:sp>
    <dsp:sp modelId="{99ADCE58-40F4-4B58-87F5-6BA9D75DBAE9}">
      <dsp:nvSpPr>
        <dsp:cNvPr id="0" name=""/>
        <dsp:cNvSpPr/>
      </dsp:nvSpPr>
      <dsp:spPr>
        <a:xfrm>
          <a:off x="0" y="2763684"/>
          <a:ext cx="8496942" cy="678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IM/IT changes </a:t>
          </a:r>
        </a:p>
        <a:p>
          <a:pPr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kern="1200" dirty="0"/>
        </a:p>
      </dsp:txBody>
      <dsp:txXfrm>
        <a:off x="33111" y="2796795"/>
        <a:ext cx="8430720" cy="612058"/>
      </dsp:txXfrm>
    </dsp:sp>
    <dsp:sp modelId="{89B7E752-8191-4090-B272-1B808963B018}">
      <dsp:nvSpPr>
        <dsp:cNvPr id="0" name=""/>
        <dsp:cNvSpPr/>
      </dsp:nvSpPr>
      <dsp:spPr>
        <a:xfrm>
          <a:off x="0" y="3454241"/>
          <a:ext cx="8496942" cy="678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Business process design across ICBC and RoadSafetyBC and KPI’s</a:t>
          </a:r>
        </a:p>
        <a:p>
          <a:pPr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</a:t>
          </a:r>
          <a:endParaRPr lang="en-CA" kern="1200" dirty="0"/>
        </a:p>
      </dsp:txBody>
      <dsp:txXfrm>
        <a:off x="33111" y="3487352"/>
        <a:ext cx="8430720" cy="612058"/>
      </dsp:txXfrm>
    </dsp:sp>
    <dsp:sp modelId="{8318B466-899E-476B-A48F-DA601BE0C14F}">
      <dsp:nvSpPr>
        <dsp:cNvPr id="0" name=""/>
        <dsp:cNvSpPr/>
      </dsp:nvSpPr>
      <dsp:spPr>
        <a:xfrm>
          <a:off x="0" y="1389482"/>
          <a:ext cx="8496942" cy="678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MOA and program governance</a:t>
          </a:r>
          <a:endParaRPr lang="en-CA" sz="2000" kern="1200" dirty="0"/>
        </a:p>
        <a:p>
          <a:pPr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kern="1200" dirty="0"/>
        </a:p>
      </dsp:txBody>
      <dsp:txXfrm>
        <a:off x="33111" y="1422593"/>
        <a:ext cx="8430720" cy="6120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FE2AA-64F0-4BA5-9E98-62665D40F952}">
      <dsp:nvSpPr>
        <dsp:cNvPr id="0" name=""/>
        <dsp:cNvSpPr/>
      </dsp:nvSpPr>
      <dsp:spPr>
        <a:xfrm>
          <a:off x="0" y="4142601"/>
          <a:ext cx="8496942" cy="679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/>
            <a:t>Improved citizen and Indigenous peoples access - 80 ICBC locations province wide with far more locations in BC’s North</a:t>
          </a:r>
          <a:endParaRPr lang="en-CA" kern="1200" dirty="0"/>
        </a:p>
      </dsp:txBody>
      <dsp:txXfrm>
        <a:off x="0" y="4142601"/>
        <a:ext cx="8496942" cy="679628"/>
      </dsp:txXfrm>
    </dsp:sp>
    <dsp:sp modelId="{A640E6B6-0C89-450E-822C-CDDA2E739F23}">
      <dsp:nvSpPr>
        <dsp:cNvPr id="0" name=""/>
        <dsp:cNvSpPr/>
      </dsp:nvSpPr>
      <dsp:spPr>
        <a:xfrm rot="10800000">
          <a:off x="0" y="3107527"/>
          <a:ext cx="8496942" cy="104526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/>
            <a:t>No in-office, computer-based screening </a:t>
          </a:r>
          <a:endParaRPr lang="en-CA" kern="1200" dirty="0"/>
        </a:p>
      </dsp:txBody>
      <dsp:txXfrm rot="10800000">
        <a:off x="0" y="3107527"/>
        <a:ext cx="8496942" cy="679184"/>
      </dsp:txXfrm>
    </dsp:sp>
    <dsp:sp modelId="{E4E7E4A3-CC38-45EF-88F3-70910FC81186}">
      <dsp:nvSpPr>
        <dsp:cNvPr id="0" name=""/>
        <dsp:cNvSpPr/>
      </dsp:nvSpPr>
      <dsp:spPr>
        <a:xfrm rot="10800000">
          <a:off x="0" y="2072453"/>
          <a:ext cx="8496942" cy="104526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Driver’s own vehicle - 90 minute assessment on a single day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(35-45 minutes in car)</a:t>
          </a:r>
          <a:endParaRPr lang="en-CA" kern="1200" dirty="0"/>
        </a:p>
      </dsp:txBody>
      <dsp:txXfrm rot="10800000">
        <a:off x="0" y="2072453"/>
        <a:ext cx="8496942" cy="679184"/>
      </dsp:txXfrm>
    </dsp:sp>
    <dsp:sp modelId="{3095800A-F79A-414F-A799-A90948B931B1}">
      <dsp:nvSpPr>
        <dsp:cNvPr id="0" name=""/>
        <dsp:cNvSpPr/>
      </dsp:nvSpPr>
      <dsp:spPr>
        <a:xfrm rot="10800000">
          <a:off x="0" y="1037380"/>
          <a:ext cx="8496942" cy="104526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/>
            <a:t>We want the healthy driver to succeed – provide as much information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/>
            <a:t>to the driver as possible</a:t>
          </a:r>
          <a:endParaRPr lang="en-CA" kern="1200" dirty="0"/>
        </a:p>
      </dsp:txBody>
      <dsp:txXfrm rot="10800000">
        <a:off x="0" y="1037380"/>
        <a:ext cx="8496942" cy="679184"/>
      </dsp:txXfrm>
    </dsp:sp>
    <dsp:sp modelId="{7599D761-75A4-4468-8ADB-A05955F0E2BF}">
      <dsp:nvSpPr>
        <dsp:cNvPr id="0" name=""/>
        <dsp:cNvSpPr/>
      </dsp:nvSpPr>
      <dsp:spPr>
        <a:xfrm rot="10800000">
          <a:off x="0" y="2306"/>
          <a:ext cx="8496942" cy="104526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Designed to assess whether a driver is </a:t>
          </a:r>
          <a:r>
            <a:rPr lang="en-US" sz="2000" b="1" i="1" kern="1200" dirty="0"/>
            <a:t>medically fit </a:t>
          </a:r>
          <a:r>
            <a:rPr lang="en-US" sz="2000" kern="1200" dirty="0"/>
            <a:t>and </a:t>
          </a:r>
          <a:r>
            <a:rPr lang="en-US" sz="2000" b="1" i="1" kern="1200" dirty="0"/>
            <a:t>functionally able</a:t>
          </a:r>
          <a:r>
            <a:rPr lang="en-US" sz="2000" kern="1200" dirty="0"/>
            <a:t> to safely operate a motor vehicle</a:t>
          </a:r>
          <a:endParaRPr lang="en-CA" kern="1200" dirty="0"/>
        </a:p>
      </dsp:txBody>
      <dsp:txXfrm rot="10800000">
        <a:off x="0" y="2306"/>
        <a:ext cx="8496942" cy="6791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8AA2F-BECF-43DC-8B16-5CC04D5A81F1}">
      <dsp:nvSpPr>
        <dsp:cNvPr id="0" name=""/>
        <dsp:cNvSpPr/>
      </dsp:nvSpPr>
      <dsp:spPr>
        <a:xfrm>
          <a:off x="2563" y="1126408"/>
          <a:ext cx="2571718" cy="257171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41530" tIns="22860" rIns="14153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1800" kern="1200" dirty="0"/>
            <a:t>ICBC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CA" kern="1200" dirty="0"/>
        </a:p>
      </dsp:txBody>
      <dsp:txXfrm>
        <a:off x="379182" y="1503027"/>
        <a:ext cx="1818480" cy="1818480"/>
      </dsp:txXfrm>
    </dsp:sp>
    <dsp:sp modelId="{0AD538DA-9082-4C8E-9068-2B9632E45EAF}">
      <dsp:nvSpPr>
        <dsp:cNvPr id="0" name=""/>
        <dsp:cNvSpPr/>
      </dsp:nvSpPr>
      <dsp:spPr>
        <a:xfrm>
          <a:off x="2059938" y="1126408"/>
          <a:ext cx="2571718" cy="257171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41530" tIns="22860" rIns="14153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1800" kern="1200" dirty="0"/>
            <a:t>Other Canadian jurisdictions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CA" kern="1200" dirty="0"/>
        </a:p>
      </dsp:txBody>
      <dsp:txXfrm>
        <a:off x="2436557" y="1503027"/>
        <a:ext cx="1818480" cy="1818480"/>
      </dsp:txXfrm>
    </dsp:sp>
    <dsp:sp modelId="{3D41708C-572E-4E6E-91E9-1E197701D209}">
      <dsp:nvSpPr>
        <dsp:cNvPr id="0" name=""/>
        <dsp:cNvSpPr/>
      </dsp:nvSpPr>
      <dsp:spPr>
        <a:xfrm>
          <a:off x="4117313" y="1126408"/>
          <a:ext cx="2571718" cy="257171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41530" tIns="22860" rIns="14153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1800" kern="1200" dirty="0"/>
            <a:t>Medical Practitioners - Doctors of BC,  Health Authorities, etc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CA" kern="1200" dirty="0"/>
        </a:p>
      </dsp:txBody>
      <dsp:txXfrm>
        <a:off x="4493932" y="1503027"/>
        <a:ext cx="1818480" cy="1818480"/>
      </dsp:txXfrm>
    </dsp:sp>
    <dsp:sp modelId="{4D71C7FE-33A2-4C9B-82B5-2F14B4DAE96B}">
      <dsp:nvSpPr>
        <dsp:cNvPr id="0" name=""/>
        <dsp:cNvSpPr/>
      </dsp:nvSpPr>
      <dsp:spPr>
        <a:xfrm>
          <a:off x="6174688" y="1126408"/>
          <a:ext cx="2571718" cy="257171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41530" tIns="22860" rIns="14153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1800" kern="1200" dirty="0"/>
            <a:t> Council of Seniors Citizens Organizations, Office of the Senior’s Advocate, Uvic Institute for Aging</a:t>
          </a:r>
          <a:endParaRPr lang="en-CA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CA" kern="1200" dirty="0"/>
        </a:p>
      </dsp:txBody>
      <dsp:txXfrm>
        <a:off x="6551307" y="1503027"/>
        <a:ext cx="1818480" cy="18184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920A6-94E0-42A8-B363-96C78B4DEAC6}">
      <dsp:nvSpPr>
        <dsp:cNvPr id="0" name=""/>
        <dsp:cNvSpPr/>
      </dsp:nvSpPr>
      <dsp:spPr>
        <a:xfrm>
          <a:off x="6396" y="0"/>
          <a:ext cx="2586381" cy="482453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i="1" kern="1200" dirty="0"/>
            <a:t>“The changes being implemented by RoadSafetyBC represent a major improvement and will make the processes much less stressful for those seniors required to undertake a road test.”</a:t>
          </a:r>
          <a:r>
            <a:rPr lang="en-CA" sz="2100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Isobel Mackenzie, B.C.’s Seniors Advocate</a:t>
          </a:r>
        </a:p>
      </dsp:txBody>
      <dsp:txXfrm>
        <a:off x="82149" y="75753"/>
        <a:ext cx="2434875" cy="4673030"/>
      </dsp:txXfrm>
    </dsp:sp>
    <dsp:sp modelId="{E6C9A4AC-E9E6-4A27-BCD8-DF3CB173A49D}">
      <dsp:nvSpPr>
        <dsp:cNvPr id="0" name=""/>
        <dsp:cNvSpPr/>
      </dsp:nvSpPr>
      <dsp:spPr>
        <a:xfrm>
          <a:off x="3027289" y="0"/>
          <a:ext cx="2586381" cy="4824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i="1" kern="1200" dirty="0"/>
            <a:t>“RoadSafetyBC’s new enhanced road assessment for individuals with medical conditions that may affect driving is a huge step in the right direction.”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Holly Tuokko, Institute on Aging and Lifelong Health, University of Victoria </a:t>
          </a:r>
        </a:p>
      </dsp:txBody>
      <dsp:txXfrm>
        <a:off x="3103042" y="75753"/>
        <a:ext cx="2434875" cy="4673030"/>
      </dsp:txXfrm>
    </dsp:sp>
    <dsp:sp modelId="{324901F0-F5E3-498F-ADF6-F936614765C3}">
      <dsp:nvSpPr>
        <dsp:cNvPr id="0" name=""/>
        <dsp:cNvSpPr/>
      </dsp:nvSpPr>
      <dsp:spPr>
        <a:xfrm>
          <a:off x="6048182" y="0"/>
          <a:ext cx="2586381" cy="4824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i="1" kern="1200" dirty="0"/>
            <a:t>“The Counsel of Senior Citizens Organizations of B.C. (COSCO) is encouraged that our collaboration with RoadSafetyBC assisted with the new direction - no one wants unsafe drivers on the road, regardless of age.”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i="1" kern="1200" dirty="0"/>
            <a:t> </a:t>
          </a:r>
          <a:r>
            <a:rPr lang="en-CA" sz="2100" kern="1200" dirty="0"/>
            <a:t>Gudrun Langolf, acting president, COSCO</a:t>
          </a:r>
        </a:p>
      </dsp:txBody>
      <dsp:txXfrm>
        <a:off x="6123935" y="75753"/>
        <a:ext cx="2434875" cy="46730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586F4-7CA1-46CE-B6FA-2B1BF297D07F}">
      <dsp:nvSpPr>
        <dsp:cNvPr id="0" name=""/>
        <dsp:cNvSpPr/>
      </dsp:nvSpPr>
      <dsp:spPr>
        <a:xfrm>
          <a:off x="0" y="3969612"/>
          <a:ext cx="849694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8A8AD-E432-4E55-A117-F53732B52CE8}">
      <dsp:nvSpPr>
        <dsp:cNvPr id="0" name=""/>
        <dsp:cNvSpPr/>
      </dsp:nvSpPr>
      <dsp:spPr>
        <a:xfrm>
          <a:off x="0" y="2777015"/>
          <a:ext cx="849694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E6360-9A7B-41DA-86D0-613147462BDD}">
      <dsp:nvSpPr>
        <dsp:cNvPr id="0" name=""/>
        <dsp:cNvSpPr/>
      </dsp:nvSpPr>
      <dsp:spPr>
        <a:xfrm>
          <a:off x="0" y="1717344"/>
          <a:ext cx="849694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A2EA5-FAA3-469E-886B-A09300235D04}">
      <dsp:nvSpPr>
        <dsp:cNvPr id="0" name=""/>
        <dsp:cNvSpPr/>
      </dsp:nvSpPr>
      <dsp:spPr>
        <a:xfrm>
          <a:off x="0" y="391821"/>
          <a:ext cx="849694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B5FA0-1FB9-4CF6-8E13-4B9500DA5E30}">
      <dsp:nvSpPr>
        <dsp:cNvPr id="0" name=""/>
        <dsp:cNvSpPr/>
      </dsp:nvSpPr>
      <dsp:spPr>
        <a:xfrm>
          <a:off x="2209205" y="844"/>
          <a:ext cx="6287737" cy="390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400" i="1" kern="1200" dirty="0"/>
        </a:p>
      </dsp:txBody>
      <dsp:txXfrm>
        <a:off x="2209205" y="844"/>
        <a:ext cx="6287737" cy="390976"/>
      </dsp:txXfrm>
    </dsp:sp>
    <dsp:sp modelId="{7EBF651F-7644-4282-9F1B-FE5505E57F9D}">
      <dsp:nvSpPr>
        <dsp:cNvPr id="0" name=""/>
        <dsp:cNvSpPr/>
      </dsp:nvSpPr>
      <dsp:spPr>
        <a:xfrm flipH="1">
          <a:off x="32983" y="844"/>
          <a:ext cx="2143238" cy="390976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Q1</a:t>
          </a:r>
        </a:p>
      </dsp:txBody>
      <dsp:txXfrm>
        <a:off x="52072" y="19933"/>
        <a:ext cx="2105060" cy="371887"/>
      </dsp:txXfrm>
    </dsp:sp>
    <dsp:sp modelId="{9D79C087-5977-4D76-9E00-69ADD40DF569}">
      <dsp:nvSpPr>
        <dsp:cNvPr id="0" name=""/>
        <dsp:cNvSpPr/>
      </dsp:nvSpPr>
      <dsp:spPr>
        <a:xfrm>
          <a:off x="0" y="391821"/>
          <a:ext cx="8496943" cy="78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2400" kern="1200" dirty="0"/>
            <a:t>    Is there a relationship between the cause for referral and the outcome of the assessment?</a:t>
          </a:r>
        </a:p>
      </dsp:txBody>
      <dsp:txXfrm>
        <a:off x="0" y="391821"/>
        <a:ext cx="8496943" cy="782071"/>
      </dsp:txXfrm>
    </dsp:sp>
    <dsp:sp modelId="{8F38B51E-6E4E-472F-8F5D-72DFB13B1CBF}">
      <dsp:nvSpPr>
        <dsp:cNvPr id="0" name=""/>
        <dsp:cNvSpPr/>
      </dsp:nvSpPr>
      <dsp:spPr>
        <a:xfrm>
          <a:off x="2209205" y="1265603"/>
          <a:ext cx="6287737" cy="390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400" i="1" kern="1200" dirty="0"/>
        </a:p>
      </dsp:txBody>
      <dsp:txXfrm>
        <a:off x="2209205" y="1265603"/>
        <a:ext cx="6287737" cy="390976"/>
      </dsp:txXfrm>
    </dsp:sp>
    <dsp:sp modelId="{35CD6376-24D1-4DB2-9595-C546063C31CE}">
      <dsp:nvSpPr>
        <dsp:cNvPr id="0" name=""/>
        <dsp:cNvSpPr/>
      </dsp:nvSpPr>
      <dsp:spPr>
        <a:xfrm>
          <a:off x="0" y="1271519"/>
          <a:ext cx="2209205" cy="390976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Q2</a:t>
          </a:r>
        </a:p>
      </dsp:txBody>
      <dsp:txXfrm>
        <a:off x="19089" y="1290608"/>
        <a:ext cx="2171027" cy="371887"/>
      </dsp:txXfrm>
    </dsp:sp>
    <dsp:sp modelId="{0872324E-85BD-46B0-8ADC-D170A28AF61E}">
      <dsp:nvSpPr>
        <dsp:cNvPr id="0" name=""/>
        <dsp:cNvSpPr/>
      </dsp:nvSpPr>
      <dsp:spPr>
        <a:xfrm>
          <a:off x="0" y="1584418"/>
          <a:ext cx="8496943" cy="78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br>
            <a:rPr lang="en-CA" sz="2400" kern="1200" dirty="0"/>
          </a:br>
          <a:r>
            <a:rPr lang="en-CA" sz="2400" kern="1200" dirty="0"/>
            <a:t>Are the Pass/Fail rates consistent across all regions in BC?</a:t>
          </a:r>
        </a:p>
      </dsp:txBody>
      <dsp:txXfrm>
        <a:off x="0" y="1584418"/>
        <a:ext cx="8496943" cy="782071"/>
      </dsp:txXfrm>
    </dsp:sp>
    <dsp:sp modelId="{7B5DBE1A-3C96-40E2-8CFE-564C8BB5D06F}">
      <dsp:nvSpPr>
        <dsp:cNvPr id="0" name=""/>
        <dsp:cNvSpPr/>
      </dsp:nvSpPr>
      <dsp:spPr>
        <a:xfrm>
          <a:off x="2209205" y="2386038"/>
          <a:ext cx="6287737" cy="390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200" i="1" kern="1200" dirty="0"/>
        </a:p>
      </dsp:txBody>
      <dsp:txXfrm>
        <a:off x="2209205" y="2386038"/>
        <a:ext cx="6287737" cy="390976"/>
      </dsp:txXfrm>
    </dsp:sp>
    <dsp:sp modelId="{A993E410-F621-41F7-A11B-BE694FA0440E}">
      <dsp:nvSpPr>
        <dsp:cNvPr id="0" name=""/>
        <dsp:cNvSpPr/>
      </dsp:nvSpPr>
      <dsp:spPr>
        <a:xfrm>
          <a:off x="0" y="2386038"/>
          <a:ext cx="2209205" cy="390976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Q3</a:t>
          </a:r>
        </a:p>
      </dsp:txBody>
      <dsp:txXfrm>
        <a:off x="19089" y="2405127"/>
        <a:ext cx="2171027" cy="371887"/>
      </dsp:txXfrm>
    </dsp:sp>
    <dsp:sp modelId="{17652D31-D73B-40E5-98DD-ED152B4A9728}">
      <dsp:nvSpPr>
        <dsp:cNvPr id="0" name=""/>
        <dsp:cNvSpPr/>
      </dsp:nvSpPr>
      <dsp:spPr>
        <a:xfrm>
          <a:off x="0" y="2777015"/>
          <a:ext cx="8496943" cy="78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2400" kern="1200" dirty="0"/>
            <a:t>   Do  ERA participants have more satisfaction than the previous process?</a:t>
          </a:r>
        </a:p>
      </dsp:txBody>
      <dsp:txXfrm>
        <a:off x="0" y="2777015"/>
        <a:ext cx="8496943" cy="782071"/>
      </dsp:txXfrm>
    </dsp:sp>
    <dsp:sp modelId="{726BFE7D-E13A-4E40-8BD8-2FA719AAAD4D}">
      <dsp:nvSpPr>
        <dsp:cNvPr id="0" name=""/>
        <dsp:cNvSpPr/>
      </dsp:nvSpPr>
      <dsp:spPr>
        <a:xfrm>
          <a:off x="2209205" y="3578635"/>
          <a:ext cx="6287737" cy="390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200" i="1" kern="1200" dirty="0"/>
        </a:p>
      </dsp:txBody>
      <dsp:txXfrm>
        <a:off x="2209205" y="3578635"/>
        <a:ext cx="6287737" cy="390976"/>
      </dsp:txXfrm>
    </dsp:sp>
    <dsp:sp modelId="{B57316F3-1667-4DFA-ADA0-759B0977975F}">
      <dsp:nvSpPr>
        <dsp:cNvPr id="0" name=""/>
        <dsp:cNvSpPr/>
      </dsp:nvSpPr>
      <dsp:spPr>
        <a:xfrm>
          <a:off x="0" y="3587805"/>
          <a:ext cx="2209205" cy="372636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Q4 </a:t>
          </a:r>
        </a:p>
      </dsp:txBody>
      <dsp:txXfrm>
        <a:off x="18194" y="3605999"/>
        <a:ext cx="2172817" cy="354442"/>
      </dsp:txXfrm>
    </dsp:sp>
    <dsp:sp modelId="{2A9DDCEC-4479-43EE-8393-227789E10D17}">
      <dsp:nvSpPr>
        <dsp:cNvPr id="0" name=""/>
        <dsp:cNvSpPr/>
      </dsp:nvSpPr>
      <dsp:spPr>
        <a:xfrm>
          <a:off x="0" y="3969612"/>
          <a:ext cx="8496943" cy="78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2400" kern="1200" dirty="0"/>
            <a:t>   Does the length of time to a decision compare with previous assessment program (DriveAble)?</a:t>
          </a:r>
        </a:p>
      </dsp:txBody>
      <dsp:txXfrm>
        <a:off x="0" y="3969612"/>
        <a:ext cx="8496943" cy="782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9AB7D71A-CE67-4679-B052-01042F5D57B8}" type="datetimeFigureOut">
              <a:rPr lang="en-CA" smtClean="0"/>
              <a:t>2019-04-29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B44DC9EB-11D6-4C10-8A9C-3740E59AD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332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7196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61" indent="-291161" defTabSz="93171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CA" dirty="0"/>
          </a:p>
          <a:p>
            <a:pPr marL="174697" indent="-174697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8103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0556" lvl="1" indent="-174697">
              <a:buFont typeface="Arial" panose="020B0604020202020204" pitchFamily="34" charset="0"/>
              <a:buChar char="•"/>
            </a:pPr>
            <a:endParaRPr lang="en-CA" dirty="0"/>
          </a:p>
          <a:p>
            <a:pPr marL="174697" indent="-174697">
              <a:buFont typeface="Arial" panose="020B0604020202020204" pitchFamily="34" charset="0"/>
              <a:buChar char="•"/>
            </a:pPr>
            <a:endParaRPr lang="en-CA" baseline="0" dirty="0">
              <a:solidFill>
                <a:srgbClr val="FF0000"/>
              </a:solidFill>
            </a:endParaRPr>
          </a:p>
          <a:p>
            <a:pPr marL="174697" indent="-174697">
              <a:buFont typeface="Arial" panose="020B0604020202020204" pitchFamily="34" charset="0"/>
              <a:buChar char="•"/>
            </a:pPr>
            <a:endParaRPr lang="en-CA" baseline="0" dirty="0">
              <a:solidFill>
                <a:srgbClr val="FF0000"/>
              </a:solidFill>
            </a:endParaRPr>
          </a:p>
          <a:p>
            <a:pPr marL="640556" lvl="1" indent="-174697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5101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528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59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640556" lvl="1" indent="-17469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3376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9126" indent="-229126" defTabSz="916503">
              <a:buFont typeface="+mj-lt"/>
              <a:buAutoNum type="arabicPeriod"/>
              <a:defRPr/>
            </a:pPr>
            <a:endParaRPr lang="en-US" dirty="0"/>
          </a:p>
          <a:p>
            <a:pPr marL="0" indent="0">
              <a:buFont typeface="+mj-lt"/>
              <a:buNone/>
            </a:pP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9596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9126" indent="-229126" defTabSz="916503">
              <a:buFont typeface="+mj-lt"/>
              <a:buAutoNum type="arabicPeriod"/>
              <a:defRPr/>
            </a:pPr>
            <a:endParaRPr lang="en-US" dirty="0"/>
          </a:p>
          <a:p>
            <a:pPr marL="229126" marR="0" lvl="0" indent="-229126" algn="l" defTabSz="916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The ERA assessment itself was informed by best practices from several Canadian provinces and contains tasks similar to the demands of real-world driving. </a:t>
            </a:r>
          </a:p>
          <a:p>
            <a:pPr marL="229126" marR="0" lvl="0" indent="-229126" algn="l" defTabSz="916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A driver of any age with a medical condition that may make them unsafe to drive can be referred to an ERA</a:t>
            </a:r>
          </a:p>
          <a:p>
            <a:pPr marL="229126" indent="-229126" defTabSz="916503">
              <a:buFont typeface="+mj-lt"/>
              <a:buAutoNum type="arabicPeriod"/>
              <a:defRPr/>
            </a:pPr>
            <a:r>
              <a:rPr lang="en-US" dirty="0"/>
              <a:t>The ERA takes a citizen centric approach to be more accommodating to the driver, especially seniors and those with barriers</a:t>
            </a:r>
          </a:p>
          <a:p>
            <a:pPr marL="229126" indent="-229126" defTabSz="916503">
              <a:buFont typeface="+mj-lt"/>
              <a:buAutoNum type="arabicPeriod"/>
              <a:defRPr/>
            </a:pPr>
            <a:r>
              <a:rPr lang="en-US" dirty="0"/>
              <a:t>driver uses their own vehicle</a:t>
            </a:r>
          </a:p>
          <a:p>
            <a:pPr marL="229126" indent="-229126" defTabSz="916503">
              <a:buFont typeface="+mj-lt"/>
              <a:buAutoNum type="arabicPeriod"/>
              <a:defRPr/>
            </a:pPr>
            <a:r>
              <a:rPr lang="en-US" dirty="0"/>
              <a:t>ERAs are available at 80 locations throughout BC and the reports provide comprehensive information to RoadSafetyBC decision makers, rather than a road test that is either passed or failed, making it more administratively fair to drivers. </a:t>
            </a:r>
          </a:p>
          <a:p>
            <a:pPr marL="229126" indent="-229126" defTabSz="916503">
              <a:buFont typeface="+mj-lt"/>
              <a:buAutoNum type="arabicPeriod"/>
              <a:defRPr/>
            </a:pPr>
            <a:endParaRPr lang="en-US" dirty="0"/>
          </a:p>
          <a:p>
            <a:pPr marL="229126" indent="-229126" defTabSz="916503">
              <a:buFont typeface="+mj-lt"/>
              <a:buAutoNum type="arabicPeriod"/>
              <a:defRPr/>
            </a:pPr>
            <a:endParaRPr lang="en-US" dirty="0"/>
          </a:p>
          <a:p>
            <a:pPr marL="229126" indent="-229126">
              <a:buFont typeface="+mj-lt"/>
              <a:buAutoNum type="arabicPeriod"/>
            </a:pP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6658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59" lvl="2" defTabSz="931717">
              <a:defRPr/>
            </a:pPr>
            <a:endParaRPr lang="en-CA" baseline="0" dirty="0"/>
          </a:p>
          <a:p>
            <a:pPr marL="465859" lvl="2" defTabSz="931717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7204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59" lvl="2" defTabSz="931717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155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528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52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61" indent="-291161" defTabSz="93171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CA" dirty="0"/>
          </a:p>
          <a:p>
            <a:pPr marL="291161" indent="-291161" defTabSz="93171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6880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59" lvl="2" defTabSz="931717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400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5388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528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7" indent="-174697">
              <a:buFont typeface="Arial" panose="020B0604020202020204" pitchFamily="34" charset="0"/>
              <a:buChar char="•"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639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7" indent="-174697">
              <a:buFont typeface="Arial" panose="020B0604020202020204" pitchFamily="34" charset="0"/>
              <a:buChar char="•"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734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59" lvl="2" defTabSz="931717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6130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7" indent="-174697">
              <a:buFont typeface="Arial" panose="020B0604020202020204" pitchFamily="34" charset="0"/>
              <a:buChar char="•"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3357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7" indent="-174697">
              <a:buFont typeface="Arial" panose="020B0604020202020204" pitchFamily="34" charset="0"/>
              <a:buChar char="•"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4244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7" indent="-174697">
              <a:buFont typeface="Arial" panose="020B0604020202020204" pitchFamily="34" charset="0"/>
              <a:buChar char="•"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48066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797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lnSpc>
                <a:spcPct val="150000"/>
              </a:lnSpc>
              <a:defRPr/>
            </a:pPr>
            <a:endParaRPr lang="en-US" dirty="0"/>
          </a:p>
          <a:p>
            <a:pPr marL="291161" indent="-291161" defTabSz="93171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251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7" indent="-174697">
              <a:buFont typeface="Arial" panose="020B0604020202020204" pitchFamily="34" charset="0"/>
              <a:buChar char="•"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2748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7" indent="-174697">
              <a:buFont typeface="Arial" panose="020B0604020202020204" pitchFamily="34" charset="0"/>
              <a:buChar char="•"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79531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4134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8804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lnSpc>
                <a:spcPct val="150000"/>
              </a:lnSpc>
              <a:defRPr/>
            </a:pPr>
            <a:endParaRPr lang="en-US" dirty="0"/>
          </a:p>
          <a:p>
            <a:pPr marL="0" indent="0" defTabSz="931717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9826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61" indent="-291161" defTabSz="93171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CA" dirty="0"/>
          </a:p>
          <a:p>
            <a:pPr marL="174697" indent="-174697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419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59" lvl="1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6880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0556" lvl="1" indent="-174697">
              <a:buFont typeface="Arial" panose="020B0604020202020204" pitchFamily="34" charset="0"/>
              <a:buChar char="•"/>
            </a:pPr>
            <a:endParaRPr lang="en-CA" dirty="0"/>
          </a:p>
          <a:p>
            <a:pPr marL="640556" lvl="1" indent="-174697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456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7404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931717">
              <a:buFont typeface="Arial" panose="020B0604020202020204" pitchFamily="34" charset="0"/>
              <a:buNone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C9EB-11D6-4C10-8A9C-3740E59AD96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655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95C9-EDB1-488F-A83C-A2243D25F198}" type="datetimeFigureOut">
              <a:rPr lang="en-CA" smtClean="0"/>
              <a:t>2019-04-29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6AC-D886-4D6D-988F-11FF2374C0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454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95C9-EDB1-488F-A83C-A2243D25F198}" type="datetimeFigureOut">
              <a:rPr lang="en-CA" smtClean="0"/>
              <a:t>2019-04-29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6AC-D886-4D6D-988F-11FF2374C0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061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95C9-EDB1-488F-A83C-A2243D25F198}" type="datetimeFigureOut">
              <a:rPr lang="en-CA" smtClean="0"/>
              <a:t>2019-04-29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6AC-D886-4D6D-988F-11FF2374C0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77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95C9-EDB1-488F-A83C-A2243D25F198}" type="datetimeFigureOut">
              <a:rPr lang="en-CA" smtClean="0"/>
              <a:t>2019-04-29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6AC-D886-4D6D-988F-11FF2374C0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36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95C9-EDB1-488F-A83C-A2243D25F198}" type="datetimeFigureOut">
              <a:rPr lang="en-CA" smtClean="0"/>
              <a:t>2019-04-29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6AC-D886-4D6D-988F-11FF2374C0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14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95C9-EDB1-488F-A83C-A2243D25F198}" type="datetimeFigureOut">
              <a:rPr lang="en-CA" smtClean="0"/>
              <a:t>2019-04-29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6AC-D886-4D6D-988F-11FF2374C0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606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95C9-EDB1-488F-A83C-A2243D25F198}" type="datetimeFigureOut">
              <a:rPr lang="en-CA" smtClean="0"/>
              <a:t>2019-04-29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6AC-D886-4D6D-988F-11FF2374C0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001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95C9-EDB1-488F-A83C-A2243D25F198}" type="datetimeFigureOut">
              <a:rPr lang="en-CA" smtClean="0"/>
              <a:t>2019-04-29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6AC-D886-4D6D-988F-11FF2374C0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828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95C9-EDB1-488F-A83C-A2243D25F198}" type="datetimeFigureOut">
              <a:rPr lang="en-CA" smtClean="0"/>
              <a:t>2019-04-29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6AC-D886-4D6D-988F-11FF2374C0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419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95C9-EDB1-488F-A83C-A2243D25F198}" type="datetimeFigureOut">
              <a:rPr lang="en-CA" smtClean="0"/>
              <a:t>2019-04-29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6AC-D886-4D6D-988F-11FF2374C0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46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95C9-EDB1-488F-A83C-A2243D25F198}" type="datetimeFigureOut">
              <a:rPr lang="en-CA" smtClean="0"/>
              <a:t>2019-04-29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C6AC-D886-4D6D-988F-11FF2374C0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033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E95C9-EDB1-488F-A83C-A2243D25F198}" type="datetimeFigureOut">
              <a:rPr lang="en-CA" smtClean="0"/>
              <a:t>2019-04-29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4C6AC-D886-4D6D-988F-11FF2374C0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07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0728"/>
            <a:ext cx="9144001" cy="585602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980728"/>
            <a:ext cx="9143999" cy="1728192"/>
          </a:xfrm>
          <a:solidFill>
            <a:schemeClr val="bg1">
              <a:lumMod val="95000"/>
              <a:alpha val="68000"/>
            </a:schemeClr>
          </a:solidFill>
          <a:effectLst/>
        </p:spPr>
        <p:txBody>
          <a:bodyPr>
            <a:normAutofit fontScale="90000"/>
          </a:bodyPr>
          <a:lstStyle/>
          <a:p>
            <a:pPr algn="l"/>
            <a:r>
              <a:rPr lang="en-CA" dirty="0"/>
              <a:t>BC’s Enhanced Road Assessment Program: Implementation &amp; First Year Results</a:t>
            </a:r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70225" cy="10318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FCAB87-F2A0-4B04-B45B-5E1CC8F7D7AA}"/>
              </a:ext>
            </a:extLst>
          </p:cNvPr>
          <p:cNvSpPr/>
          <p:nvPr/>
        </p:nvSpPr>
        <p:spPr>
          <a:xfrm>
            <a:off x="0" y="587603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59589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Rectangle 1"/>
          <p:cNvSpPr/>
          <p:nvPr/>
        </p:nvSpPr>
        <p:spPr>
          <a:xfrm>
            <a:off x="323528" y="119675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88642" y="328498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CA" sz="4000" dirty="0"/>
              <a:t>The ERA Project Begins</a:t>
            </a:r>
          </a:p>
        </p:txBody>
      </p:sp>
    </p:spTree>
    <p:extLst>
      <p:ext uri="{BB962C8B-B14F-4D97-AF65-F5344CB8AC3E}">
        <p14:creationId xmlns:p14="http://schemas.microsoft.com/office/powerpoint/2010/main" val="385582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705" y="-16263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Rectangle 1"/>
          <p:cNvSpPr/>
          <p:nvPr/>
        </p:nvSpPr>
        <p:spPr>
          <a:xfrm>
            <a:off x="323528" y="119675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17823" y="1167061"/>
            <a:ext cx="84969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126485"/>
            <a:ext cx="921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3600" dirty="0"/>
              <a:t>ERA Vision – </a:t>
            </a:r>
            <a:r>
              <a:rPr lang="en-US" sz="2400" dirty="0"/>
              <a:t>RoadSafetyBC’s vision for an innovative assessment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D9AF46F-ABE7-40CA-97BB-BBF69B82FC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783241"/>
              </p:ext>
            </p:extLst>
          </p:nvPr>
        </p:nvGraphicFramePr>
        <p:xfrm>
          <a:off x="826807" y="1658417"/>
          <a:ext cx="7511719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058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107504" y="1032577"/>
            <a:ext cx="55446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/>
              <a:t>Key Project Components</a:t>
            </a:r>
          </a:p>
          <a:p>
            <a:endParaRPr lang="en-CA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52CE00D-10F5-4FA6-9BCB-F3025ABCBE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446396"/>
              </p:ext>
            </p:extLst>
          </p:nvPr>
        </p:nvGraphicFramePr>
        <p:xfrm>
          <a:off x="323529" y="1700808"/>
          <a:ext cx="849694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028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611560" y="1340768"/>
            <a:ext cx="8064896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ERA Assessment Development</a:t>
            </a:r>
          </a:p>
          <a:p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Jurisdictional review of approaches and best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Consultations included: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/>
              <a:t> ICBC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/>
              <a:t>RoadSafetyBC’s Driver Fitness Advisory Group and BC’s medical practitioners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/>
              <a:t>Seniors’ advocacy groups and </a:t>
            </a:r>
            <a:r>
              <a:rPr lang="en-CA" sz="2400" dirty="0"/>
              <a:t>University of Victoria Institute on Aging &amp; Lifelong Health </a:t>
            </a:r>
          </a:p>
          <a:p>
            <a:pPr marL="800100" lvl="1" indent="-342900">
              <a:buFont typeface="Wingdings" charset="2"/>
              <a:buChar char="Ø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Seconded SME – </a:t>
            </a:r>
            <a:r>
              <a:rPr lang="en-US" sz="2400" dirty="0"/>
              <a:t>to design ERA based on ICBC retest, RoadSafetyBC's needs and best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27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23519" y="980728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How the ERA is Different?</a:t>
            </a:r>
          </a:p>
          <a:p>
            <a:endParaRPr lang="en-CA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52CE00D-10F5-4FA6-9BCB-F3025ABCBE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38671"/>
              </p:ext>
            </p:extLst>
          </p:nvPr>
        </p:nvGraphicFramePr>
        <p:xfrm>
          <a:off x="323529" y="1700808"/>
          <a:ext cx="849694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84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23519" y="980728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en-US" sz="4000" dirty="0"/>
              <a:t>ERA Components</a:t>
            </a:r>
          </a:p>
          <a:p>
            <a:endParaRPr lang="en-CA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0B947C-7994-481B-9CC9-61CC3E8C3807}"/>
              </a:ext>
            </a:extLst>
          </p:cNvPr>
          <p:cNvGraphicFramePr>
            <a:graphicFrameLocks noGrp="1"/>
          </p:cNvGraphicFramePr>
          <p:nvPr/>
        </p:nvGraphicFramePr>
        <p:xfrm>
          <a:off x="738188" y="1916113"/>
          <a:ext cx="7667625" cy="4608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1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6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effectLst/>
                        </a:rPr>
                        <a:t>Task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Evidence for Inclusion – Best Practice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Adjust Safety Controls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endParaRPr lang="en-CA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000" dirty="0">
                          <a:effectLst/>
                        </a:rPr>
                        <a:t>Ontario pilot study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000" dirty="0">
                          <a:effectLst/>
                        </a:rPr>
                        <a:t>BC Functional Driving Evaluations</a:t>
                      </a: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0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Multiple Step Directions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endParaRPr lang="en-CA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000" dirty="0">
                          <a:effectLst/>
                        </a:rPr>
                        <a:t>Ontario pilot study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000" dirty="0">
                          <a:effectLst/>
                        </a:rPr>
                        <a:t>California Supplemental Driving Performance Evaluation (SDPE)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000" dirty="0">
                          <a:effectLst/>
                        </a:rPr>
                        <a:t>BC Functional Driving Evaluations</a:t>
                      </a: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Reverse Route</a:t>
                      </a: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000" dirty="0">
                          <a:effectLst/>
                        </a:rPr>
                        <a:t>Ontario pilot study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000" dirty="0">
                          <a:effectLst/>
                        </a:rPr>
                        <a:t>California SPDE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 Session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endParaRPr lang="en-CA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000" dirty="0">
                          <a:effectLst/>
                        </a:rPr>
                        <a:t>Saskatchewan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000" dirty="0">
                          <a:effectLst/>
                        </a:rPr>
                        <a:t>Quebec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000" dirty="0">
                          <a:effectLst/>
                        </a:rPr>
                        <a:t>Ontario pilot study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000" dirty="0">
                          <a:effectLst/>
                        </a:rPr>
                        <a:t>BC Functional Driving Evaluations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0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431540" y="83671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7A7A3-658D-428F-A722-2523532D8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271" y="0"/>
            <a:ext cx="622872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2A2E2C-27C2-4FCA-84A8-156F6D48851F}"/>
              </a:ext>
            </a:extLst>
          </p:cNvPr>
          <p:cNvSpPr txBox="1"/>
          <p:nvPr/>
        </p:nvSpPr>
        <p:spPr>
          <a:xfrm>
            <a:off x="179511" y="1259175"/>
            <a:ext cx="273575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en-US" sz="4000" dirty="0"/>
              <a:t>ERA Report </a:t>
            </a:r>
          </a:p>
          <a:p>
            <a:r>
              <a:rPr lang="en-CA" altLang="en-US" sz="4000" dirty="0"/>
              <a:t>Form</a:t>
            </a:r>
          </a:p>
          <a:p>
            <a:endParaRPr lang="en-CA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043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431540" y="83671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A2E2C-27C2-4FCA-84A8-156F6D48851F}"/>
              </a:ext>
            </a:extLst>
          </p:cNvPr>
          <p:cNvSpPr txBox="1"/>
          <p:nvPr/>
        </p:nvSpPr>
        <p:spPr>
          <a:xfrm>
            <a:off x="431540" y="1268760"/>
            <a:ext cx="82809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en-US" sz="4000" dirty="0"/>
              <a:t>ERA Narrative Template</a:t>
            </a:r>
          </a:p>
          <a:p>
            <a:endParaRPr lang="en-CA" altLang="en-US" sz="1200" dirty="0"/>
          </a:p>
          <a:p>
            <a:r>
              <a:rPr lang="en-CA" sz="2000" b="1" dirty="0"/>
              <a:t>Pre-trip:</a:t>
            </a:r>
            <a:r>
              <a:rPr lang="en-CA" sz="2000" dirty="0"/>
              <a:t> driver’s awareness of name/address, road signs, safety check, gas/brake exercise</a:t>
            </a:r>
          </a:p>
          <a:p>
            <a:endParaRPr lang="en-CA" sz="1100" dirty="0"/>
          </a:p>
          <a:p>
            <a:r>
              <a:rPr lang="en-CA" sz="2000" b="1" dirty="0"/>
              <a:t>Dangerous Action/Other:</a:t>
            </a:r>
            <a:r>
              <a:rPr lang="en-CA" sz="2000" dirty="0"/>
              <a:t> driver or other road user’s actions and awareness</a:t>
            </a:r>
          </a:p>
          <a:p>
            <a:endParaRPr lang="en-CA" sz="1100" dirty="0"/>
          </a:p>
          <a:p>
            <a:r>
              <a:rPr lang="en-CA" sz="2000" b="1" dirty="0"/>
              <a:t>Traffic Violations: </a:t>
            </a:r>
            <a:r>
              <a:rPr lang="en-CA" sz="2000" dirty="0"/>
              <a:t>provide details, i.e. if speeding,  include km/h over and driver awareness</a:t>
            </a:r>
          </a:p>
          <a:p>
            <a:endParaRPr lang="en-CA" sz="1100" dirty="0"/>
          </a:p>
          <a:p>
            <a:r>
              <a:rPr lang="en-CA" sz="2000" b="1" dirty="0"/>
              <a:t>Cognitive Tasks: </a:t>
            </a:r>
            <a:r>
              <a:rPr lang="en-CA" sz="2000" dirty="0"/>
              <a:t>how driver maintained skills during task</a:t>
            </a:r>
          </a:p>
          <a:p>
            <a:endParaRPr lang="en-CA" sz="1100" dirty="0"/>
          </a:p>
          <a:p>
            <a:r>
              <a:rPr lang="en-CA" sz="2000" b="1" dirty="0"/>
              <a:t>Ability to compensate:</a:t>
            </a:r>
            <a:r>
              <a:rPr lang="en-US" sz="2000" dirty="0"/>
              <a:t> driving behaviour compensating for bad habits</a:t>
            </a:r>
          </a:p>
          <a:p>
            <a:endParaRPr lang="en-US" sz="1100" dirty="0"/>
          </a:p>
          <a:p>
            <a:r>
              <a:rPr lang="en-CA" sz="2000" b="1" dirty="0"/>
              <a:t>Communication Barriers: </a:t>
            </a:r>
            <a:r>
              <a:rPr lang="en-CA" sz="2000" dirty="0"/>
              <a:t>describe if any</a:t>
            </a:r>
          </a:p>
          <a:p>
            <a:endParaRPr lang="en-CA" sz="1100" dirty="0"/>
          </a:p>
          <a:p>
            <a:r>
              <a:rPr lang="en-CA" sz="2000" b="1" dirty="0"/>
              <a:t>Level of Concern:</a:t>
            </a:r>
            <a:r>
              <a:rPr lang="en-CA" sz="2000" dirty="0"/>
              <a:t> low/medium/high rating and reason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96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26263" r="18279" b="5635"/>
          <a:stretch/>
        </p:blipFill>
        <p:spPr>
          <a:xfrm>
            <a:off x="0" y="903825"/>
            <a:ext cx="9144001" cy="59883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539552" y="5157192"/>
            <a:ext cx="8280920" cy="1446550"/>
          </a:xfrm>
          <a:prstGeom prst="rect">
            <a:avLst/>
          </a:prstGeom>
          <a:solidFill>
            <a:schemeClr val="bg1">
              <a:lumMod val="5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bg1"/>
                </a:solidFill>
              </a:rPr>
              <a:t>Key Success Factors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sz="2400" dirty="0">
                <a:solidFill>
                  <a:schemeClr val="bg1"/>
                </a:solidFill>
              </a:rPr>
              <a:t>Change management – early and ongoing staff engagement/support (staff completed mock ERAs prior to go live)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5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431540" y="1133975"/>
            <a:ext cx="8280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Key Success Factors </a:t>
            </a: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ERA Vision – Clear from beginning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Comprehensive transition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Relationships and early buy-in from partners and stakeholders: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8FBB9BF-0699-4BB0-8E6A-D71AEAFA48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282079"/>
              </p:ext>
            </p:extLst>
          </p:nvPr>
        </p:nvGraphicFramePr>
        <p:xfrm>
          <a:off x="197515" y="2348880"/>
          <a:ext cx="874897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403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Rectangle 1"/>
          <p:cNvSpPr/>
          <p:nvPr/>
        </p:nvSpPr>
        <p:spPr>
          <a:xfrm>
            <a:off x="323528" y="119675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59532" y="1471910"/>
            <a:ext cx="84969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4000" dirty="0"/>
              <a:t>Agenda </a:t>
            </a:r>
            <a:endParaRPr lang="en-CA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Challenges with the Previous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Options Considered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ERA Project and 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Key ERA Components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Key Success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Results to 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792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431540" y="996399"/>
            <a:ext cx="82809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Results to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Over 5000 drivers assessed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Report information supports administratively fair </a:t>
            </a:r>
            <a:r>
              <a:rPr lang="en-US" sz="2400" dirty="0"/>
              <a:t>and timely decisions (average 8 days from receipt to decision)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Easier to inform driver why they were/not successful – </a:t>
            </a:r>
          </a:p>
          <a:p>
            <a:r>
              <a:rPr lang="en-CA" sz="2400" dirty="0"/>
              <a:t>    less re-referrals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Very well received by citizens, other jurisdictions across Canada, and by B.C.’s medical community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Media response is mostly positive – notable for this contentious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20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431540" y="932650"/>
            <a:ext cx="828092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Results to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77% of drivers either successful outright or referred for another ERA attempt</a:t>
            </a: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Survey results - very good, averaging 4.2/5 - comments note high professionalism of ICBC staff and care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and metrics indicate that the ERA is a valid assessment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Operational costs roughly 50% lower than the 5 previous years - substantial ongoing savings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Increased control over quality</a:t>
            </a:r>
            <a:r>
              <a:rPr lang="en-US" sz="2800" dirty="0"/>
              <a:t>, </a:t>
            </a:r>
            <a:r>
              <a:rPr lang="en-US" sz="2400" dirty="0"/>
              <a:t>service provision and the assessment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15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431540" y="1124744"/>
            <a:ext cx="82809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Stakeholder Responses to Date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endParaRPr lang="en-CA" sz="2000" dirty="0"/>
          </a:p>
          <a:p>
            <a:endParaRPr lang="en-CA" sz="2400" dirty="0"/>
          </a:p>
          <a:p>
            <a:endParaRPr lang="en-CA" sz="24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4411AB5-A51C-4900-A1E1-0434D0793E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189543"/>
              </p:ext>
            </p:extLst>
          </p:nvPr>
        </p:nvGraphicFramePr>
        <p:xfrm>
          <a:off x="323528" y="1772816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167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2555776" y="3140968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Evaluation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576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251520" y="1025312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Evaluation – Key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endParaRPr lang="en-CA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F6093CC-2F5E-4738-A6C7-87CD6A968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976077"/>
              </p:ext>
            </p:extLst>
          </p:nvPr>
        </p:nvGraphicFramePr>
        <p:xfrm>
          <a:off x="395535" y="1916832"/>
          <a:ext cx="849694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70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323528" y="111457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Evaluation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33348-D6A9-4CF0-8228-58525E50F29C}"/>
              </a:ext>
            </a:extLst>
          </p:cNvPr>
          <p:cNvSpPr txBox="1"/>
          <p:nvPr/>
        </p:nvSpPr>
        <p:spPr>
          <a:xfrm>
            <a:off x="395536" y="1827396"/>
            <a:ext cx="802889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Consistent examination across all regions – ERA results have a subjective component</a:t>
            </a:r>
            <a:br>
              <a:rPr lang="en-CA" sz="2400" dirty="0"/>
            </a:b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Difficult to have consistent routes across all offices which could affect ERA result</a:t>
            </a:r>
            <a:br>
              <a:rPr lang="en-CA" sz="2400" dirty="0"/>
            </a:b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Subjective elements of ERA evaluation (narrative, feedback, level of concern, etc.) create challenges for evaluation and analysis</a:t>
            </a:r>
          </a:p>
          <a:p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Small sample sizes with some inconsistent or missing data</a:t>
            </a:r>
          </a:p>
          <a:p>
            <a:br>
              <a:rPr lang="en-CA" dirty="0"/>
            </a:b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23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179512" y="1103640"/>
            <a:ext cx="828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Key findings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97FF36-3B40-4673-AE88-CCF19DADE3B0}"/>
              </a:ext>
            </a:extLst>
          </p:cNvPr>
          <p:cNvSpPr txBox="1"/>
          <p:nvPr/>
        </p:nvSpPr>
        <p:spPr>
          <a:xfrm>
            <a:off x="467544" y="1887148"/>
            <a:ext cx="7704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No statistically significant correlation between case origin (i.e. age-based medical, police reports, etc.) and/or medical condition and ERA results</a:t>
            </a:r>
            <a:br>
              <a:rPr lang="en-CA" sz="2400" dirty="0"/>
            </a:b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There are statistically significant differences in ERA success rates across different regions in BC</a:t>
            </a:r>
            <a:br>
              <a:rPr lang="en-CA" sz="2400" dirty="0"/>
            </a:b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ERA test takers are overall more satisfied with the program than DriveAble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Unable to compare length to decision with DriveAble due to insufficient data</a:t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639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251520" y="1032577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Findings: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DEA21-F5CC-4BC2-929F-64430A9EEDAC}"/>
              </a:ext>
            </a:extLst>
          </p:cNvPr>
          <p:cNvSpPr txBox="1"/>
          <p:nvPr/>
        </p:nvSpPr>
        <p:spPr>
          <a:xfrm>
            <a:off x="2339752" y="1012598"/>
            <a:ext cx="655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Highest number of referrals due to potential cognitive impairment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909513"/>
              </p:ext>
            </p:extLst>
          </p:nvPr>
        </p:nvGraphicFramePr>
        <p:xfrm>
          <a:off x="0" y="1843595"/>
          <a:ext cx="9144000" cy="5025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58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251520" y="1032577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Findings: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DEA21-F5CC-4BC2-929F-64430A9EEDAC}"/>
              </a:ext>
            </a:extLst>
          </p:cNvPr>
          <p:cNvSpPr txBox="1"/>
          <p:nvPr/>
        </p:nvSpPr>
        <p:spPr>
          <a:xfrm>
            <a:off x="2285493" y="1222104"/>
            <a:ext cx="655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ERA result – according to medical condition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0F4CF04-E952-4CCE-848C-03D3752D5E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282916"/>
              </p:ext>
            </p:extLst>
          </p:nvPr>
        </p:nvGraphicFramePr>
        <p:xfrm>
          <a:off x="0" y="1808347"/>
          <a:ext cx="9144000" cy="507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211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5FDB3-F0A7-4C7A-8C3F-D23500C8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072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  Findings: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C5F78C-5D78-4AE2-8676-8395F310356A}"/>
              </a:ext>
            </a:extLst>
          </p:cNvPr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Content Placeholder 5" descr="BCID_RoadSafetyBC_sanBPOE_RGB_rev.png">
            <a:extLst>
              <a:ext uri="{FF2B5EF4-FFF2-40B4-BE49-F238E27FC236}">
                <a16:creationId xmlns:a16="http://schemas.microsoft.com/office/drawing/2014/main" id="{1A513DD7-EE38-4C99-8AA3-6C0678893A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C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633360"/>
              </p:ext>
            </p:extLst>
          </p:nvPr>
        </p:nvGraphicFramePr>
        <p:xfrm>
          <a:off x="3995936" y="980728"/>
          <a:ext cx="5148064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8E2AC26-79EA-4954-92EB-0A69A3BE9A65}"/>
              </a:ext>
            </a:extLst>
          </p:cNvPr>
          <p:cNvSpPr txBox="1"/>
          <p:nvPr/>
        </p:nvSpPr>
        <p:spPr>
          <a:xfrm>
            <a:off x="323528" y="2132856"/>
            <a:ext cx="33843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There is a statistically significant difference in pass rates between the various regions in BC</a:t>
            </a:r>
            <a:br>
              <a:rPr lang="en-CA" sz="2000" dirty="0"/>
            </a:b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Northern Interior has highest pass rate and Fraser Valley has lowest pass rate</a:t>
            </a:r>
            <a:br>
              <a:rPr lang="en-CA" sz="2000" dirty="0"/>
            </a:b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Provincial ERA average pass rate – 51.5%</a:t>
            </a:r>
          </a:p>
        </p:txBody>
      </p:sp>
    </p:spTree>
    <p:extLst>
      <p:ext uri="{BB962C8B-B14F-4D97-AF65-F5344CB8AC3E}">
        <p14:creationId xmlns:p14="http://schemas.microsoft.com/office/powerpoint/2010/main" val="72790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Rectangle 1"/>
          <p:cNvSpPr/>
          <p:nvPr/>
        </p:nvSpPr>
        <p:spPr>
          <a:xfrm>
            <a:off x="323528" y="119675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51520" y="1052783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4000" dirty="0"/>
              <a:t>Overview</a:t>
            </a:r>
            <a:endParaRPr lang="en-CA" sz="4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F867BDC-47CC-46DC-B29E-7A1EB85176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869119"/>
              </p:ext>
            </p:extLst>
          </p:nvPr>
        </p:nvGraphicFramePr>
        <p:xfrm>
          <a:off x="323528" y="1916832"/>
          <a:ext cx="8568952" cy="4405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0198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179512" y="1103640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Evaluation: Areas of Further Inquiry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E69B6-3FD1-492A-8E4F-13BA8D9408C3}"/>
              </a:ext>
            </a:extLst>
          </p:cNvPr>
          <p:cNvSpPr txBox="1"/>
          <p:nvPr/>
        </p:nvSpPr>
        <p:spPr>
          <a:xfrm>
            <a:off x="398937" y="1935241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Pre/Post ERA crash data of drivers across BC</a:t>
            </a:r>
            <a:br>
              <a:rPr lang="en-CA" sz="2800" dirty="0"/>
            </a:br>
            <a:endParaRPr lang="en-C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Demographic information of ERA test takers across different regions and the affects on ERA results</a:t>
            </a:r>
            <a:br>
              <a:rPr lang="en-CA" sz="2800" dirty="0"/>
            </a:br>
            <a:endParaRPr lang="en-C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Determination of components of ERA having the greatest impact on final results (aside from dangerous actions, traffic violations) - current sample size is too small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91915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251520" y="1032577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Survey Findings: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DEA21-F5CC-4BC2-929F-64430A9EEDAC}"/>
              </a:ext>
            </a:extLst>
          </p:cNvPr>
          <p:cNvSpPr txBox="1"/>
          <p:nvPr/>
        </p:nvSpPr>
        <p:spPr>
          <a:xfrm>
            <a:off x="3779912" y="1147053"/>
            <a:ext cx="655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What ERA drivers say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6A1EAA9-51DF-40EB-9EB5-0AA07153DBB5}"/>
              </a:ext>
            </a:extLst>
          </p:cNvPr>
          <p:cNvGrpSpPr/>
          <p:nvPr/>
        </p:nvGrpSpPr>
        <p:grpSpPr>
          <a:xfrm>
            <a:off x="313598" y="1803192"/>
            <a:ext cx="2782099" cy="4803284"/>
            <a:chOff x="6396" y="0"/>
            <a:chExt cx="2586381" cy="4824536"/>
          </a:xfrm>
          <a:solidFill>
            <a:schemeClr val="accent1"/>
          </a:solidFill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9A09A28-3ADA-49EB-9E06-78A6ECE82BDE}"/>
                </a:ext>
              </a:extLst>
            </p:cNvPr>
            <p:cNvSpPr/>
            <p:nvPr/>
          </p:nvSpPr>
          <p:spPr>
            <a:xfrm>
              <a:off x="6396" y="0"/>
              <a:ext cx="2586381" cy="482453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: Rounded Corners 4">
              <a:extLst>
                <a:ext uri="{FF2B5EF4-FFF2-40B4-BE49-F238E27FC236}">
                  <a16:creationId xmlns:a16="http://schemas.microsoft.com/office/drawing/2014/main" id="{0B345B25-1B32-4DD2-B9BA-B61B02BE2F98}"/>
                </a:ext>
              </a:extLst>
            </p:cNvPr>
            <p:cNvSpPr txBox="1"/>
            <p:nvPr/>
          </p:nvSpPr>
          <p:spPr>
            <a:xfrm>
              <a:off x="150412" y="422923"/>
              <a:ext cx="2366612" cy="43258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200" i="1" kern="1200" dirty="0"/>
                <a:t>“</a:t>
              </a:r>
              <a:r>
                <a:rPr lang="en-US" sz="2200" i="1" dirty="0"/>
                <a:t>I am very pleased with the plan for us seniors. It's a must for us all. After 80 we need to be checked. This has helped. I did not like my driving. I know I was uptight and was raining hard. Thank you all for the care of our BC roads</a:t>
              </a:r>
              <a:r>
                <a:rPr lang="en-US" sz="2200" dirty="0"/>
                <a:t>”</a:t>
              </a:r>
              <a:endParaRPr lang="en-US" sz="2200" dirty="0">
                <a:solidFill>
                  <a:srgbClr val="F6F6F6"/>
                </a:solidFill>
              </a:endParaRP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2100" kern="12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4D97E8-683C-4239-A50D-A24BF97D46B6}"/>
              </a:ext>
            </a:extLst>
          </p:cNvPr>
          <p:cNvGrpSpPr/>
          <p:nvPr/>
        </p:nvGrpSpPr>
        <p:grpSpPr>
          <a:xfrm>
            <a:off x="3237840" y="1770723"/>
            <a:ext cx="2782100" cy="4835752"/>
            <a:chOff x="-125747" y="-11217"/>
            <a:chExt cx="2586381" cy="4835753"/>
          </a:xfrm>
          <a:solidFill>
            <a:schemeClr val="accent1"/>
          </a:solidFill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6B8AEDF-0168-470E-927E-736DDB73120B}"/>
                </a:ext>
              </a:extLst>
            </p:cNvPr>
            <p:cNvSpPr/>
            <p:nvPr/>
          </p:nvSpPr>
          <p:spPr>
            <a:xfrm>
              <a:off x="-125747" y="0"/>
              <a:ext cx="2586381" cy="482453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ectangle: Rounded Corners 4">
              <a:extLst>
                <a:ext uri="{FF2B5EF4-FFF2-40B4-BE49-F238E27FC236}">
                  <a16:creationId xmlns:a16="http://schemas.microsoft.com/office/drawing/2014/main" id="{ABF1482D-B845-48DB-A173-64447DB719B5}"/>
                </a:ext>
              </a:extLst>
            </p:cNvPr>
            <p:cNvSpPr txBox="1"/>
            <p:nvPr/>
          </p:nvSpPr>
          <p:spPr>
            <a:xfrm>
              <a:off x="-28710" y="-11217"/>
              <a:ext cx="2422061" cy="48107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200" i="1" kern="1200" dirty="0"/>
                <a:t>“</a:t>
              </a:r>
              <a:r>
                <a:rPr lang="en-US" sz="2200" i="1" dirty="0"/>
                <a:t>My last examiner explained to me very thoroughly before and after the road test. I am thankful for him</a:t>
              </a:r>
              <a:r>
                <a:rPr lang="en-US" sz="2000" i="1" dirty="0"/>
                <a:t>”</a:t>
              </a:r>
              <a:endParaRPr lang="en-US" sz="2000" i="1" dirty="0">
                <a:solidFill>
                  <a:srgbClr val="F6F6F6"/>
                </a:solidFill>
              </a:endParaRP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2100" kern="12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B5F610-2BA6-4CE6-8B71-DE256FB29B20}"/>
              </a:ext>
            </a:extLst>
          </p:cNvPr>
          <p:cNvGrpSpPr/>
          <p:nvPr/>
        </p:nvGrpSpPr>
        <p:grpSpPr>
          <a:xfrm>
            <a:off x="6162083" y="1803192"/>
            <a:ext cx="2782100" cy="4824536"/>
            <a:chOff x="6396" y="0"/>
            <a:chExt cx="2586381" cy="4824536"/>
          </a:xfrm>
          <a:solidFill>
            <a:schemeClr val="accent1"/>
          </a:solidFill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3A2195A-69E5-4CFA-A148-F729AC738293}"/>
                </a:ext>
              </a:extLst>
            </p:cNvPr>
            <p:cNvSpPr/>
            <p:nvPr/>
          </p:nvSpPr>
          <p:spPr>
            <a:xfrm>
              <a:off x="6396" y="0"/>
              <a:ext cx="2586381" cy="482453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ectangle: Rounded Corners 4">
              <a:extLst>
                <a:ext uri="{FF2B5EF4-FFF2-40B4-BE49-F238E27FC236}">
                  <a16:creationId xmlns:a16="http://schemas.microsoft.com/office/drawing/2014/main" id="{BC0C86EF-9F03-4A04-B4A9-CD65A7CED7BB}"/>
                </a:ext>
              </a:extLst>
            </p:cNvPr>
            <p:cNvSpPr txBox="1"/>
            <p:nvPr/>
          </p:nvSpPr>
          <p:spPr>
            <a:xfrm>
              <a:off x="82149" y="44993"/>
              <a:ext cx="2434875" cy="467303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200" i="1" kern="1200" dirty="0"/>
                <a:t>“</a:t>
              </a:r>
              <a:r>
                <a:rPr lang="en-US" sz="2200" i="1" dirty="0"/>
                <a:t>The whole process from beginning to end was very smooth and professional. I don't think any improvements are required”</a:t>
              </a:r>
              <a:endParaRPr lang="en-CA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37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179512" y="1221720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What’s Next?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endParaRPr lang="en-CA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4264E9F-4034-4B58-8715-52131E5D65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440753"/>
              </p:ext>
            </p:extLst>
          </p:nvPr>
        </p:nvGraphicFramePr>
        <p:xfrm>
          <a:off x="323528" y="1340768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476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fp.idir.bcgov\u180\RBASI$\Profile\Desktop\Fotolia_66504724_Subscription_Monthly_M-1080x720.jpg">
            <a:extLst>
              <a:ext uri="{FF2B5EF4-FFF2-40B4-BE49-F238E27FC236}">
                <a16:creationId xmlns:a16="http://schemas.microsoft.com/office/drawing/2014/main" id="{DE3406D2-5D25-45B8-BBC3-A55AC13B7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57" y="965012"/>
            <a:ext cx="5339844" cy="589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8020" y="-15715"/>
            <a:ext cx="916202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TextBox 1"/>
          <p:cNvSpPr txBox="1"/>
          <p:nvPr/>
        </p:nvSpPr>
        <p:spPr>
          <a:xfrm>
            <a:off x="-18020" y="959954"/>
            <a:ext cx="381642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CA" sz="4000" dirty="0"/>
              <a:t>Summary</a:t>
            </a:r>
          </a:p>
          <a:p>
            <a:pPr>
              <a:spcAft>
                <a:spcPts val="1200"/>
              </a:spcAft>
            </a:pPr>
            <a:r>
              <a:rPr lang="en-CA" sz="2400" dirty="0"/>
              <a:t>The ERA is </a:t>
            </a:r>
            <a:r>
              <a:rPr lang="en-US" sz="2400" dirty="0"/>
              <a:t>superior to the previous service model, available in more locations,  less costly and more administratively fair - highly valuable in BC’s Driver Fitness program. 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ERA involved leveraging significant partnerships and stakeholder relationships and greatly assists RoadSafetyBC’s mandate of keeping BC’s drivers safe.  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39552" y="113867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2000" u="sng" dirty="0">
              <a:solidFill>
                <a:schemeClr val="tx2"/>
              </a:solidFill>
            </a:endParaRPr>
          </a:p>
          <a:p>
            <a:endParaRPr lang="en-CA" sz="2000" u="sng" dirty="0">
              <a:solidFill>
                <a:schemeClr val="tx2"/>
              </a:solidFill>
            </a:endParaRPr>
          </a:p>
          <a:p>
            <a:endParaRPr lang="en-CA" sz="20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Rectangle 1"/>
          <p:cNvSpPr/>
          <p:nvPr/>
        </p:nvSpPr>
        <p:spPr>
          <a:xfrm>
            <a:off x="323528" y="119675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51520" y="1052783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4000" dirty="0"/>
              <a:t>Overview</a:t>
            </a:r>
            <a:endParaRPr lang="en-CA" sz="4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F867BDC-47CC-46DC-B29E-7A1EB85176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861020"/>
              </p:ext>
            </p:extLst>
          </p:nvPr>
        </p:nvGraphicFramePr>
        <p:xfrm>
          <a:off x="323528" y="1916832"/>
          <a:ext cx="8568952" cy="4405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631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Rectangle 1"/>
          <p:cNvSpPr/>
          <p:nvPr/>
        </p:nvSpPr>
        <p:spPr>
          <a:xfrm>
            <a:off x="323528" y="119675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88642" y="328498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CA" sz="4000" dirty="0"/>
              <a:t>The Drivers for Change</a:t>
            </a:r>
          </a:p>
        </p:txBody>
      </p:sp>
    </p:spTree>
    <p:extLst>
      <p:ext uri="{BB962C8B-B14F-4D97-AF65-F5344CB8AC3E}">
        <p14:creationId xmlns:p14="http://schemas.microsoft.com/office/powerpoint/2010/main" val="10417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Rectangle 1"/>
          <p:cNvSpPr/>
          <p:nvPr/>
        </p:nvSpPr>
        <p:spPr>
          <a:xfrm>
            <a:off x="323528" y="119675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/>
              <a:t>Challenges with Previous Model (DriveABLE):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93737" y="1658417"/>
            <a:ext cx="88147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r>
              <a:rPr lang="en-CA" sz="2400" dirty="0"/>
              <a:t>Drivers’ and Media Perspective: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Complaints about computer-based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Unfamiliar vehicle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Unfamiliar area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Number of locations across BC (27)</a:t>
            </a:r>
          </a:p>
          <a:p>
            <a:endParaRPr lang="en-CA" dirty="0"/>
          </a:p>
          <a:p>
            <a:r>
              <a:rPr lang="en-CA" sz="2400" dirty="0"/>
              <a:t>Program Perspective: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Lack of independent supporting 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Detail/content in assessment results </a:t>
            </a:r>
            <a:r>
              <a:rPr lang="en-US" sz="2400" dirty="0"/>
              <a:t>not providing RoadSafetyBC with reliable information for decision making</a:t>
            </a: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258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Rectangle 1"/>
          <p:cNvSpPr/>
          <p:nvPr/>
        </p:nvSpPr>
        <p:spPr>
          <a:xfrm>
            <a:off x="323528" y="119675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339752" y="3186664"/>
            <a:ext cx="84969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/>
              <a:t>How to Move Forward?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101764"/>
            <a:ext cx="8814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04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2" name="Rectangle 1"/>
          <p:cNvSpPr/>
          <p:nvPr/>
        </p:nvSpPr>
        <p:spPr>
          <a:xfrm>
            <a:off x="323528" y="119675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CA" sz="3600" dirty="0"/>
              <a:t>Key Options Considered:</a:t>
            </a:r>
            <a:endParaRPr lang="en-CA" sz="2000" dirty="0"/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endParaRPr lang="en-CA" sz="2400" dirty="0"/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endParaRPr lang="en-CA" dirty="0"/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endParaRPr lang="en-CA" dirty="0"/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endParaRPr lang="en-CA" sz="2400" dirty="0"/>
          </a:p>
          <a:p>
            <a:endParaRPr lang="en-CA" sz="20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3C4709-3D67-44F6-99E6-69FDB2A47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248329"/>
              </p:ext>
            </p:extLst>
          </p:nvPr>
        </p:nvGraphicFramePr>
        <p:xfrm>
          <a:off x="323528" y="1844824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27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Content Placeholder 5" descr="BCID_RoadSafetyBC_sanBPOE_RGB_rev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19" y="0"/>
            <a:ext cx="3070911" cy="1032577"/>
          </a:xfrm>
        </p:spPr>
      </p:pic>
      <p:sp>
        <p:nvSpPr>
          <p:cNvPr id="5" name="TextBox 4"/>
          <p:cNvSpPr txBox="1"/>
          <p:nvPr/>
        </p:nvSpPr>
        <p:spPr>
          <a:xfrm>
            <a:off x="323528" y="1119149"/>
            <a:ext cx="84249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Why Partner with the Insurance Corporation of BC (ICBC)?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Respected in the provision of road tests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Have existing infrastructure and staffing – 80 offices across BC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Potential for in house model: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CA" sz="2400" dirty="0"/>
              <a:t>Flexibility to adapt assessment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Existing relationship with RoadSafetyBC</a:t>
            </a:r>
            <a:endParaRPr lang="en-CA" sz="24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CA" sz="2400" dirty="0"/>
              <a:t>Detailed and transparent communication to RoadSafetyBC and the driver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9727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438A28F-C9BC-469F-83A2-69604F5D7ADB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tem_x0020_number xmlns="5a67a745-2716-44cf-9715-ea35a50b39f5">22326</item_x0020_numb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Approvals Document" ma:contentTypeID="0x0101002B8F1E08DD0FAC4689DF2865F653F93E004513F870CA7A3E4FA74BDD8AD464B507" ma:contentTypeVersion="2" ma:contentTypeDescription="" ma:contentTypeScope="" ma:versionID="71a634d556bcde817dfe564084db9855">
  <xsd:schema xmlns:xsd="http://www.w3.org/2001/XMLSchema" xmlns:xs="http://www.w3.org/2001/XMLSchema" xmlns:p="http://schemas.microsoft.com/office/2006/metadata/properties" xmlns:ns2="5a67a745-2716-44cf-9715-ea35a50b39f5" targetNamespace="http://schemas.microsoft.com/office/2006/metadata/properties" ma:root="true" ma:fieldsID="b315f743b17cfd89c248a4cde9b49c47" ns2:_="">
    <xsd:import namespace="5a67a745-2716-44cf-9715-ea35a50b39f5"/>
    <xsd:element name="properties">
      <xsd:complexType>
        <xsd:sequence>
          <xsd:element name="documentManagement">
            <xsd:complexType>
              <xsd:all>
                <xsd:element ref="ns2:item_x0020_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7a745-2716-44cf-9715-ea35a50b39f5" elementFormDefault="qualified">
    <xsd:import namespace="http://schemas.microsoft.com/office/2006/documentManagement/types"/>
    <xsd:import namespace="http://schemas.microsoft.com/office/infopath/2007/PartnerControls"/>
    <xsd:element name="item_x0020_number" ma:index="8" nillable="true" ma:displayName="Item Number DS" ma:hidden="true" ma:internalName="item_x0020_number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4F6132-7233-462D-A4B3-4540E918B1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14F0F4-EA8E-441C-BDE9-8D45EBA8C04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a67a745-2716-44cf-9715-ea35a50b39f5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A1A4877-805E-4A55-89F8-9B017B7874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67a745-2716-44cf-9715-ea35a50b39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11411</TotalTime>
  <Words>1515</Words>
  <Application>Microsoft Office PowerPoint</Application>
  <PresentationFormat>On-screen Show (4:3)</PresentationFormat>
  <Paragraphs>304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Wingdings</vt:lpstr>
      <vt:lpstr>Office Theme</vt:lpstr>
      <vt:lpstr>BC’s Enhanced Road Assessment Program: Implementation &amp; First Year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Findings:</vt:lpstr>
      <vt:lpstr>PowerPoint Presentation</vt:lpstr>
      <vt:lpstr>PowerPoint Presentation</vt:lpstr>
      <vt:lpstr>PowerPoint Presentation</vt:lpstr>
      <vt:lpstr>PowerPoint Presentation</vt:lpstr>
    </vt:vector>
  </TitlesOfParts>
  <Company>Province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Basi, Ravina PSSG:EX</dc:creator>
  <cp:lastModifiedBy>Campbell, Darrion PSSG:EX</cp:lastModifiedBy>
  <cp:revision>394</cp:revision>
  <cp:lastPrinted>2019-03-21T23:05:33Z</cp:lastPrinted>
  <dcterms:created xsi:type="dcterms:W3CDTF">2018-03-19T18:38:48Z</dcterms:created>
  <dcterms:modified xsi:type="dcterms:W3CDTF">2019-04-29T18:40:17Z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0x0101002B8F1E08DD0FAC4689DF2865F653F93E004513F870CA7A3E4FA74BDD8AD464B507</vt:lpwstr>
  </property>
</Properties>
</file>