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5" r:id="rId4"/>
    <p:sldId id="259" r:id="rId5"/>
    <p:sldId id="269" r:id="rId6"/>
    <p:sldId id="260" r:id="rId7"/>
    <p:sldId id="261" r:id="rId8"/>
    <p:sldId id="271" r:id="rId9"/>
    <p:sldId id="273" r:id="rId10"/>
    <p:sldId id="272" r:id="rId11"/>
    <p:sldId id="268" r:id="rId12"/>
    <p:sldId id="262" r:id="rId13"/>
    <p:sldId id="258" r:id="rId14"/>
    <p:sldId id="370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5AFB4-B3C4-485D-8448-BAEF9BC24AF3}" v="33" dt="2019-05-22T03:42:23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53" d="100"/>
          <a:sy n="53" d="100"/>
        </p:scale>
        <p:origin x="60" y="10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ve Mclean" userId="faedc316134d2856" providerId="LiveId" clId="{D275AFB4-B3C4-485D-8448-BAEF9BC24AF3}"/>
    <pc:docChg chg="undo custSel mod addSld delSld modSld sldOrd">
      <pc:chgData name="Maeve Mclean" userId="faedc316134d2856" providerId="LiveId" clId="{D275AFB4-B3C4-485D-8448-BAEF9BC24AF3}" dt="2019-05-22T03:42:38.278" v="239" actId="26606"/>
      <pc:docMkLst>
        <pc:docMk/>
      </pc:docMkLst>
      <pc:sldChg chg="modSp">
        <pc:chgData name="Maeve Mclean" userId="faedc316134d2856" providerId="LiveId" clId="{D275AFB4-B3C4-485D-8448-BAEF9BC24AF3}" dt="2019-05-22T03:38:35.776" v="237" actId="20577"/>
        <pc:sldMkLst>
          <pc:docMk/>
          <pc:sldMk cId="353657703" sldId="256"/>
        </pc:sldMkLst>
        <pc:spChg chg="mod">
          <ac:chgData name="Maeve Mclean" userId="faedc316134d2856" providerId="LiveId" clId="{D275AFB4-B3C4-485D-8448-BAEF9BC24AF3}" dt="2019-05-22T03:38:35.776" v="237" actId="20577"/>
          <ac:spMkLst>
            <pc:docMk/>
            <pc:sldMk cId="353657703" sldId="256"/>
            <ac:spMk id="4" creationId="{7A07A2C8-C50E-403A-85A3-2FAB1C91CCFB}"/>
          </ac:spMkLst>
        </pc:spChg>
      </pc:sldChg>
      <pc:sldChg chg="addSp delSp modSp del mod setBg">
        <pc:chgData name="Maeve Mclean" userId="faedc316134d2856" providerId="LiveId" clId="{D275AFB4-B3C4-485D-8448-BAEF9BC24AF3}" dt="2019-05-22T03:34:21.911" v="54" actId="2696"/>
        <pc:sldMkLst>
          <pc:docMk/>
          <pc:sldMk cId="2258388952" sldId="257"/>
        </pc:sldMkLst>
        <pc:spChg chg="mod">
          <ac:chgData name="Maeve Mclean" userId="faedc316134d2856" providerId="LiveId" clId="{D275AFB4-B3C4-485D-8448-BAEF9BC24AF3}" dt="2019-05-22T03:31:57.336" v="34" actId="26606"/>
          <ac:spMkLst>
            <pc:docMk/>
            <pc:sldMk cId="2258388952" sldId="257"/>
            <ac:spMk id="2" creationId="{A27B70D7-D8E6-4227-ACDE-B24A7F25EA29}"/>
          </ac:spMkLst>
        </pc:spChg>
        <pc:spChg chg="del">
          <ac:chgData name="Maeve Mclean" userId="faedc316134d2856" providerId="LiveId" clId="{D275AFB4-B3C4-485D-8448-BAEF9BC24AF3}" dt="2019-05-22T03:30:46.633" v="21"/>
          <ac:spMkLst>
            <pc:docMk/>
            <pc:sldMk cId="2258388952" sldId="257"/>
            <ac:spMk id="3" creationId="{37058D4E-94F4-446D-A0E9-D6C2E968733E}"/>
          </ac:spMkLst>
        </pc:spChg>
        <pc:spChg chg="add del">
          <ac:chgData name="Maeve Mclean" userId="faedc316134d2856" providerId="LiveId" clId="{D275AFB4-B3C4-485D-8448-BAEF9BC24AF3}" dt="2019-05-22T03:31:33.504" v="25" actId="26606"/>
          <ac:spMkLst>
            <pc:docMk/>
            <pc:sldMk cId="2258388952" sldId="257"/>
            <ac:spMk id="10" creationId="{C0D235A2-58B8-458A-8C1C-77EFD895CBF7}"/>
          </ac:spMkLst>
        </pc:spChg>
        <pc:spChg chg="add del">
          <ac:chgData name="Maeve Mclean" userId="faedc316134d2856" providerId="LiveId" clId="{D275AFB4-B3C4-485D-8448-BAEF9BC24AF3}" dt="2019-05-22T03:31:33.504" v="25" actId="26606"/>
          <ac:spMkLst>
            <pc:docMk/>
            <pc:sldMk cId="2258388952" sldId="257"/>
            <ac:spMk id="13" creationId="{3CD9DF72-87A3-404E-A828-84CBF11A8303}"/>
          </ac:spMkLst>
        </pc:spChg>
        <pc:spChg chg="add del">
          <ac:chgData name="Maeve Mclean" userId="faedc316134d2856" providerId="LiveId" clId="{D275AFB4-B3C4-485D-8448-BAEF9BC24AF3}" dt="2019-05-22T03:31:44.205" v="27" actId="26606"/>
          <ac:spMkLst>
            <pc:docMk/>
            <pc:sldMk cId="2258388952" sldId="257"/>
            <ac:spMk id="19" creationId="{A2162CAE-3F7D-49C3-847F-1B6373A5B7A8}"/>
          </ac:spMkLst>
        </pc:spChg>
        <pc:spChg chg="add del">
          <ac:chgData name="Maeve Mclean" userId="faedc316134d2856" providerId="LiveId" clId="{D275AFB4-B3C4-485D-8448-BAEF9BC24AF3}" dt="2019-05-22T03:31:46.060" v="29" actId="26606"/>
          <ac:spMkLst>
            <pc:docMk/>
            <pc:sldMk cId="2258388952" sldId="257"/>
            <ac:spMk id="23" creationId="{7343ABF0-4119-4F42-B3CC-7C29D680862E}"/>
          </ac:spMkLst>
        </pc:spChg>
        <pc:spChg chg="add del">
          <ac:chgData name="Maeve Mclean" userId="faedc316134d2856" providerId="LiveId" clId="{D275AFB4-B3C4-485D-8448-BAEF9BC24AF3}" dt="2019-05-22T03:31:48.185" v="31" actId="26606"/>
          <ac:spMkLst>
            <pc:docMk/>
            <pc:sldMk cId="2258388952" sldId="257"/>
            <ac:spMk id="27" creationId="{A2162CAE-3F7D-49C3-847F-1B6373A5B7A8}"/>
          </ac:spMkLst>
        </pc:spChg>
        <pc:spChg chg="add del">
          <ac:chgData name="Maeve Mclean" userId="faedc316134d2856" providerId="LiveId" clId="{D275AFB4-B3C4-485D-8448-BAEF9BC24AF3}" dt="2019-05-22T03:31:57.221" v="33" actId="26606"/>
          <ac:spMkLst>
            <pc:docMk/>
            <pc:sldMk cId="2258388952" sldId="257"/>
            <ac:spMk id="30" creationId="{3CD9DF72-87A3-404E-A828-84CBF11A8303}"/>
          </ac:spMkLst>
        </pc:spChg>
        <pc:spChg chg="add del">
          <ac:chgData name="Maeve Mclean" userId="faedc316134d2856" providerId="LiveId" clId="{D275AFB4-B3C4-485D-8448-BAEF9BC24AF3}" dt="2019-05-22T03:31:57.221" v="33" actId="26606"/>
          <ac:spMkLst>
            <pc:docMk/>
            <pc:sldMk cId="2258388952" sldId="257"/>
            <ac:spMk id="32" creationId="{C0D235A2-58B8-458A-8C1C-77EFD895CBF7}"/>
          </ac:spMkLst>
        </pc:spChg>
        <pc:spChg chg="add">
          <ac:chgData name="Maeve Mclean" userId="faedc316134d2856" providerId="LiveId" clId="{D275AFB4-B3C4-485D-8448-BAEF9BC24AF3}" dt="2019-05-22T03:31:57.336" v="34" actId="26606"/>
          <ac:spMkLst>
            <pc:docMk/>
            <pc:sldMk cId="2258388952" sldId="257"/>
            <ac:spMk id="36" creationId="{A2162CAE-3F7D-49C3-847F-1B6373A5B7A8}"/>
          </ac:spMkLst>
        </pc:spChg>
        <pc:picChg chg="add del mod">
          <ac:chgData name="Maeve Mclean" userId="faedc316134d2856" providerId="LiveId" clId="{D275AFB4-B3C4-485D-8448-BAEF9BC24AF3}" dt="2019-05-22T03:31:57.336" v="34" actId="26606"/>
          <ac:picMkLst>
            <pc:docMk/>
            <pc:sldMk cId="2258388952" sldId="257"/>
            <ac:picMk id="5" creationId="{2534A5B5-42DA-4B13-B44E-9583EF788E9B}"/>
          </ac:picMkLst>
        </pc:picChg>
        <pc:picChg chg="add del">
          <ac:chgData name="Maeve Mclean" userId="faedc316134d2856" providerId="LiveId" clId="{D275AFB4-B3C4-485D-8448-BAEF9BC24AF3}" dt="2019-05-22T03:31:33.504" v="25" actId="26606"/>
          <ac:picMkLst>
            <pc:docMk/>
            <pc:sldMk cId="2258388952" sldId="257"/>
            <ac:picMk id="8" creationId="{2534A5B5-42DA-4B13-B44E-9583EF788E9B}"/>
          </ac:picMkLst>
        </pc:picChg>
        <pc:picChg chg="add del">
          <ac:chgData name="Maeve Mclean" userId="faedc316134d2856" providerId="LiveId" clId="{D275AFB4-B3C4-485D-8448-BAEF9BC24AF3}" dt="2019-05-22T03:31:44.205" v="27" actId="26606"/>
          <ac:picMkLst>
            <pc:docMk/>
            <pc:sldMk cId="2258388952" sldId="257"/>
            <ac:picMk id="17" creationId="{2534A5B5-42DA-4B13-B44E-9583EF788E9B}"/>
          </ac:picMkLst>
        </pc:picChg>
        <pc:picChg chg="add del">
          <ac:chgData name="Maeve Mclean" userId="faedc316134d2856" providerId="LiveId" clId="{D275AFB4-B3C4-485D-8448-BAEF9BC24AF3}" dt="2019-05-22T03:31:44.205" v="27" actId="26606"/>
          <ac:picMkLst>
            <pc:docMk/>
            <pc:sldMk cId="2258388952" sldId="257"/>
            <ac:picMk id="18" creationId="{54DDEBDD-D8BD-41A6-8A0D-B00E3768B0F9}"/>
          </ac:picMkLst>
        </pc:picChg>
        <pc:picChg chg="add del">
          <ac:chgData name="Maeve Mclean" userId="faedc316134d2856" providerId="LiveId" clId="{D275AFB4-B3C4-485D-8448-BAEF9BC24AF3}" dt="2019-05-22T03:31:46.060" v="29" actId="26606"/>
          <ac:picMkLst>
            <pc:docMk/>
            <pc:sldMk cId="2258388952" sldId="257"/>
            <ac:picMk id="21" creationId="{2534A5B5-42DA-4B13-B44E-9583EF788E9B}"/>
          </ac:picMkLst>
        </pc:picChg>
        <pc:picChg chg="add del">
          <ac:chgData name="Maeve Mclean" userId="faedc316134d2856" providerId="LiveId" clId="{D275AFB4-B3C4-485D-8448-BAEF9BC24AF3}" dt="2019-05-22T03:31:48.185" v="31" actId="26606"/>
          <ac:picMkLst>
            <pc:docMk/>
            <pc:sldMk cId="2258388952" sldId="257"/>
            <ac:picMk id="25" creationId="{2534A5B5-42DA-4B13-B44E-9583EF788E9B}"/>
          </ac:picMkLst>
        </pc:picChg>
        <pc:picChg chg="add del">
          <ac:chgData name="Maeve Mclean" userId="faedc316134d2856" providerId="LiveId" clId="{D275AFB4-B3C4-485D-8448-BAEF9BC24AF3}" dt="2019-05-22T03:31:48.185" v="31" actId="26606"/>
          <ac:picMkLst>
            <pc:docMk/>
            <pc:sldMk cId="2258388952" sldId="257"/>
            <ac:picMk id="26" creationId="{54DDEBDD-D8BD-41A6-8A0D-B00E3768B0F9}"/>
          </ac:picMkLst>
        </pc:picChg>
        <pc:picChg chg="add del">
          <ac:chgData name="Maeve Mclean" userId="faedc316134d2856" providerId="LiveId" clId="{D275AFB4-B3C4-485D-8448-BAEF9BC24AF3}" dt="2019-05-22T03:31:57.221" v="33" actId="26606"/>
          <ac:picMkLst>
            <pc:docMk/>
            <pc:sldMk cId="2258388952" sldId="257"/>
            <ac:picMk id="29" creationId="{2534A5B5-42DA-4B13-B44E-9583EF788E9B}"/>
          </ac:picMkLst>
        </pc:picChg>
        <pc:picChg chg="add">
          <ac:chgData name="Maeve Mclean" userId="faedc316134d2856" providerId="LiveId" clId="{D275AFB4-B3C4-485D-8448-BAEF9BC24AF3}" dt="2019-05-22T03:31:57.336" v="34" actId="26606"/>
          <ac:picMkLst>
            <pc:docMk/>
            <pc:sldMk cId="2258388952" sldId="257"/>
            <ac:picMk id="34" creationId="{2534A5B5-42DA-4B13-B44E-9583EF788E9B}"/>
          </ac:picMkLst>
        </pc:picChg>
        <pc:picChg chg="add">
          <ac:chgData name="Maeve Mclean" userId="faedc316134d2856" providerId="LiveId" clId="{D275AFB4-B3C4-485D-8448-BAEF9BC24AF3}" dt="2019-05-22T03:31:57.336" v="34" actId="26606"/>
          <ac:picMkLst>
            <pc:docMk/>
            <pc:sldMk cId="2258388952" sldId="257"/>
            <ac:picMk id="35" creationId="{54DDEBDD-D8BD-41A6-8A0D-B00E3768B0F9}"/>
          </ac:picMkLst>
        </pc:picChg>
        <pc:cxnChg chg="add del">
          <ac:chgData name="Maeve Mclean" userId="faedc316134d2856" providerId="LiveId" clId="{D275AFB4-B3C4-485D-8448-BAEF9BC24AF3}" dt="2019-05-22T03:31:33.504" v="25" actId="26606"/>
          <ac:cxnSpMkLst>
            <pc:docMk/>
            <pc:sldMk cId="2258388952" sldId="257"/>
            <ac:cxnSpMk id="15" creationId="{20E3A342-4D61-4E3F-AF90-1AB42AEB96CC}"/>
          </ac:cxnSpMkLst>
        </pc:cxnChg>
        <pc:cxnChg chg="add del">
          <ac:chgData name="Maeve Mclean" userId="faedc316134d2856" providerId="LiveId" clId="{D275AFB4-B3C4-485D-8448-BAEF9BC24AF3}" dt="2019-05-22T03:31:46.060" v="29" actId="26606"/>
          <ac:cxnSpMkLst>
            <pc:docMk/>
            <pc:sldMk cId="2258388952" sldId="257"/>
            <ac:cxnSpMk id="22" creationId="{A7F400EE-A8A5-48AF-B4D6-291B52C6F0B0}"/>
          </ac:cxnSpMkLst>
        </pc:cxnChg>
        <pc:cxnChg chg="add del">
          <ac:chgData name="Maeve Mclean" userId="faedc316134d2856" providerId="LiveId" clId="{D275AFB4-B3C4-485D-8448-BAEF9BC24AF3}" dt="2019-05-22T03:31:57.221" v="33" actId="26606"/>
          <ac:cxnSpMkLst>
            <pc:docMk/>
            <pc:sldMk cId="2258388952" sldId="257"/>
            <ac:cxnSpMk id="31" creationId="{20E3A342-4D61-4E3F-AF90-1AB42AEB96CC}"/>
          </ac:cxnSpMkLst>
        </pc:cxnChg>
      </pc:sldChg>
      <pc:sldChg chg="del delDesignElem">
        <pc:chgData name="Maeve Mclean" userId="faedc316134d2856" providerId="LiveId" clId="{D275AFB4-B3C4-485D-8448-BAEF9BC24AF3}" dt="2019-05-22T03:35:20.602" v="83" actId="2696"/>
        <pc:sldMkLst>
          <pc:docMk/>
          <pc:sldMk cId="2779898847" sldId="257"/>
        </pc:sldMkLst>
      </pc:sldChg>
      <pc:sldChg chg="ord setBg">
        <pc:chgData name="Maeve Mclean" userId="faedc316134d2856" providerId="LiveId" clId="{D275AFB4-B3C4-485D-8448-BAEF9BC24AF3}" dt="2019-05-22T03:35:41.396" v="104"/>
        <pc:sldMkLst>
          <pc:docMk/>
          <pc:sldMk cId="3255112127" sldId="258"/>
        </pc:sldMkLst>
      </pc:sldChg>
      <pc:sldChg chg="addSp delSp modSp add mod ord setBg">
        <pc:chgData name="Maeve Mclean" userId="faedc316134d2856" providerId="LiveId" clId="{D275AFB4-B3C4-485D-8448-BAEF9BC24AF3}" dt="2019-05-22T03:34:20.552" v="53" actId="27614"/>
        <pc:sldMkLst>
          <pc:docMk/>
          <pc:sldMk cId="3458443678" sldId="259"/>
        </pc:sldMkLst>
        <pc:spChg chg="mod">
          <ac:chgData name="Maeve Mclean" userId="faedc316134d2856" providerId="LiveId" clId="{D275AFB4-B3C4-485D-8448-BAEF9BC24AF3}" dt="2019-05-22T03:34:05.747" v="51" actId="26606"/>
          <ac:spMkLst>
            <pc:docMk/>
            <pc:sldMk cId="3458443678" sldId="259"/>
            <ac:spMk id="2" creationId="{87F717E1-FDAD-48E1-8E2F-B9BE3ACB4BA0}"/>
          </ac:spMkLst>
        </pc:spChg>
        <pc:spChg chg="del">
          <ac:chgData name="Maeve Mclean" userId="faedc316134d2856" providerId="LiveId" clId="{D275AFB4-B3C4-485D-8448-BAEF9BC24AF3}" dt="2019-05-22T03:33:51.994" v="48"/>
          <ac:spMkLst>
            <pc:docMk/>
            <pc:sldMk cId="3458443678" sldId="259"/>
            <ac:spMk id="3" creationId="{3277B838-B420-4A68-A730-7929B0D4D997}"/>
          </ac:spMkLst>
        </pc:spChg>
        <pc:spChg chg="add">
          <ac:chgData name="Maeve Mclean" userId="faedc316134d2856" providerId="LiveId" clId="{D275AFB4-B3C4-485D-8448-BAEF9BC24AF3}" dt="2019-05-22T03:34:05.747" v="51" actId="26606"/>
          <ac:spMkLst>
            <pc:docMk/>
            <pc:sldMk cId="3458443678" sldId="259"/>
            <ac:spMk id="10" creationId="{B6C89A9C-5764-4F3B-9D42-AFAC71BA0677}"/>
          </ac:spMkLst>
        </pc:spChg>
        <pc:picChg chg="add del mod">
          <ac:chgData name="Maeve Mclean" userId="faedc316134d2856" providerId="LiveId" clId="{D275AFB4-B3C4-485D-8448-BAEF9BC24AF3}" dt="2019-05-22T03:34:05.747" v="51" actId="26606"/>
          <ac:picMkLst>
            <pc:docMk/>
            <pc:sldMk cId="3458443678" sldId="259"/>
            <ac:picMk id="5" creationId="{9885E4BA-578E-40FF-931B-55D7001C105D}"/>
          </ac:picMkLst>
        </pc:picChg>
        <pc:picChg chg="add mod">
          <ac:chgData name="Maeve Mclean" userId="faedc316134d2856" providerId="LiveId" clId="{D275AFB4-B3C4-485D-8448-BAEF9BC24AF3}" dt="2019-05-22T03:34:20.552" v="53" actId="27614"/>
          <ac:picMkLst>
            <pc:docMk/>
            <pc:sldMk cId="3458443678" sldId="259"/>
            <ac:picMk id="8" creationId="{9885E4BA-578E-40FF-931B-55D7001C105D}"/>
          </ac:picMkLst>
        </pc:picChg>
      </pc:sldChg>
      <pc:sldChg chg="addSp delSp modSp add mod setBg">
        <pc:chgData name="Maeve Mclean" userId="faedc316134d2856" providerId="LiveId" clId="{D275AFB4-B3C4-485D-8448-BAEF9BC24AF3}" dt="2019-05-22T03:42:38.278" v="239" actId="26606"/>
        <pc:sldMkLst>
          <pc:docMk/>
          <pc:sldMk cId="915626060" sldId="260"/>
        </pc:sldMkLst>
        <pc:spChg chg="mod">
          <ac:chgData name="Maeve Mclean" userId="faedc316134d2856" providerId="LiveId" clId="{D275AFB4-B3C4-485D-8448-BAEF9BC24AF3}" dt="2019-05-22T03:42:38.278" v="239" actId="26606"/>
          <ac:spMkLst>
            <pc:docMk/>
            <pc:sldMk cId="915626060" sldId="260"/>
            <ac:spMk id="2" creationId="{F844FB48-8496-46B9-BE22-CB24ADE1D77D}"/>
          </ac:spMkLst>
        </pc:spChg>
        <pc:spChg chg="del">
          <ac:chgData name="Maeve Mclean" userId="faedc316134d2856" providerId="LiveId" clId="{D275AFB4-B3C4-485D-8448-BAEF9BC24AF3}" dt="2019-05-22T03:42:38.278" v="239" actId="26606"/>
          <ac:spMkLst>
            <pc:docMk/>
            <pc:sldMk cId="915626060" sldId="260"/>
            <ac:spMk id="3" creationId="{070A54F5-126D-4281-9C52-9C744EA3242C}"/>
          </ac:spMkLst>
        </pc:spChg>
        <pc:spChg chg="add">
          <ac:chgData name="Maeve Mclean" userId="faedc316134d2856" providerId="LiveId" clId="{D275AFB4-B3C4-485D-8448-BAEF9BC24AF3}" dt="2019-05-22T03:42:38.278" v="239" actId="26606"/>
          <ac:spMkLst>
            <pc:docMk/>
            <pc:sldMk cId="915626060" sldId="260"/>
            <ac:spMk id="73" creationId="{71FC7D98-7B8B-402A-90FC-F027482F2142}"/>
          </ac:spMkLst>
        </pc:spChg>
        <pc:spChg chg="add">
          <ac:chgData name="Maeve Mclean" userId="faedc316134d2856" providerId="LiveId" clId="{D275AFB4-B3C4-485D-8448-BAEF9BC24AF3}" dt="2019-05-22T03:42:38.278" v="239" actId="26606"/>
          <ac:spMkLst>
            <pc:docMk/>
            <pc:sldMk cId="915626060" sldId="260"/>
            <ac:spMk id="75" creationId="{AD7356EA-285B-4E5D-8FEC-104659A4FD2C}"/>
          </ac:spMkLst>
        </pc:spChg>
        <pc:picChg chg="add del">
          <ac:chgData name="Maeve Mclean" userId="faedc316134d2856" providerId="LiveId" clId="{D275AFB4-B3C4-485D-8448-BAEF9BC24AF3}" dt="2019-05-22T03:42:38.278" v="239" actId="26606"/>
          <ac:picMkLst>
            <pc:docMk/>
            <pc:sldMk cId="915626060" sldId="260"/>
            <ac:picMk id="1027" creationId="{8793B843-B093-41E6-AF13-7BFAC9494047}"/>
          </ac:picMkLst>
        </pc:picChg>
        <pc:picChg chg="add">
          <ac:chgData name="Maeve Mclean" userId="faedc316134d2856" providerId="LiveId" clId="{D275AFB4-B3C4-485D-8448-BAEF9BC24AF3}" dt="2019-05-22T03:42:38.278" v="239" actId="26606"/>
          <ac:picMkLst>
            <pc:docMk/>
            <pc:sldMk cId="915626060" sldId="260"/>
            <ac:picMk id="1030" creationId="{8793B843-B093-41E6-AF13-7BFAC9494047}"/>
          </ac:picMkLst>
        </pc:picChg>
      </pc:sldChg>
      <pc:sldChg chg="modSp add">
        <pc:chgData name="Maeve Mclean" userId="faedc316134d2856" providerId="LiveId" clId="{D275AFB4-B3C4-485D-8448-BAEF9BC24AF3}" dt="2019-05-22T03:35:24.645" v="92" actId="20577"/>
        <pc:sldMkLst>
          <pc:docMk/>
          <pc:sldMk cId="2815522737" sldId="261"/>
        </pc:sldMkLst>
        <pc:spChg chg="mod">
          <ac:chgData name="Maeve Mclean" userId="faedc316134d2856" providerId="LiveId" clId="{D275AFB4-B3C4-485D-8448-BAEF9BC24AF3}" dt="2019-05-22T03:35:24.645" v="92" actId="20577"/>
          <ac:spMkLst>
            <pc:docMk/>
            <pc:sldMk cId="2815522737" sldId="261"/>
            <ac:spMk id="2" creationId="{BB993E13-FDE7-4A56-8219-FAD1F0583C1B}"/>
          </ac:spMkLst>
        </pc:spChg>
      </pc:sldChg>
      <pc:sldChg chg="modSp add">
        <pc:chgData name="Maeve Mclean" userId="faedc316134d2856" providerId="LiveId" clId="{D275AFB4-B3C4-485D-8448-BAEF9BC24AF3}" dt="2019-05-22T03:35:37.002" v="103" actId="20577"/>
        <pc:sldMkLst>
          <pc:docMk/>
          <pc:sldMk cId="4165213754" sldId="262"/>
        </pc:sldMkLst>
        <pc:spChg chg="mod">
          <ac:chgData name="Maeve Mclean" userId="faedc316134d2856" providerId="LiveId" clId="{D275AFB4-B3C4-485D-8448-BAEF9BC24AF3}" dt="2019-05-22T03:35:37.002" v="103" actId="20577"/>
          <ac:spMkLst>
            <pc:docMk/>
            <pc:sldMk cId="4165213754" sldId="262"/>
            <ac:spMk id="2" creationId="{8DD88588-F327-426F-BAA7-BA15C7009639}"/>
          </ac:spMkLst>
        </pc:spChg>
      </pc:sldChg>
      <pc:sldChg chg="modSp add">
        <pc:chgData name="Maeve Mclean" userId="faedc316134d2856" providerId="LiveId" clId="{D275AFB4-B3C4-485D-8448-BAEF9BC24AF3}" dt="2019-05-22T03:35:49.255" v="116" actId="20577"/>
        <pc:sldMkLst>
          <pc:docMk/>
          <pc:sldMk cId="83640796" sldId="263"/>
        </pc:sldMkLst>
        <pc:spChg chg="mod">
          <ac:chgData name="Maeve Mclean" userId="faedc316134d2856" providerId="LiveId" clId="{D275AFB4-B3C4-485D-8448-BAEF9BC24AF3}" dt="2019-05-22T03:35:49.255" v="116" actId="20577"/>
          <ac:spMkLst>
            <pc:docMk/>
            <pc:sldMk cId="83640796" sldId="263"/>
            <ac:spMk id="2" creationId="{C2A35EDC-CEF3-43F6-B977-C2B229E97D5F}"/>
          </ac:spMkLst>
        </pc:spChg>
      </pc:sldChg>
      <pc:sldChg chg="modSp add">
        <pc:chgData name="Maeve Mclean" userId="faedc316134d2856" providerId="LiveId" clId="{D275AFB4-B3C4-485D-8448-BAEF9BC24AF3}" dt="2019-05-22T03:35:55.888" v="128" actId="20577"/>
        <pc:sldMkLst>
          <pc:docMk/>
          <pc:sldMk cId="3361392137" sldId="264"/>
        </pc:sldMkLst>
        <pc:spChg chg="mod">
          <ac:chgData name="Maeve Mclean" userId="faedc316134d2856" providerId="LiveId" clId="{D275AFB4-B3C4-485D-8448-BAEF9BC24AF3}" dt="2019-05-22T03:35:55.888" v="128" actId="20577"/>
          <ac:spMkLst>
            <pc:docMk/>
            <pc:sldMk cId="3361392137" sldId="264"/>
            <ac:spMk id="2" creationId="{0D9582D9-24AF-4824-8028-4C61992E12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89F4-ACBF-4BAC-8C87-0780194DD560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67250-88F9-4235-9874-09E7C5158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9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23CDA7-9ACE-40B8-AE77-26CC6D417725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3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3BBF-0FB3-4B6D-87AA-428234F21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4DDB2-3AD6-4FE0-B04E-E86813100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353A3-D96E-4C39-AC4D-93690D7F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3D9-C316-4251-94D4-57AF53F8E736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D210B-E978-4C7F-B03D-80B1C28C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7F001-FBC4-4F66-8E0D-0E9C4326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133A-A470-4BDF-B89C-28B4F6ADA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28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BE439-CFEF-43BE-96D4-9F04A53F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764C1-98FC-462D-AB63-8423B2294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A3666-FAEB-44B9-A02E-B09E8C6C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3D9-C316-4251-94D4-57AF53F8E736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45786-41C3-4D01-9BA0-AFDDDC28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8275D-E8C7-4B3C-92DB-6FEC4744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133A-A470-4BDF-B89C-28B4F6ADA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54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D9F35-A166-46C4-A4F4-4149020CB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7D500-D016-447F-A353-48275BD6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9D9A-9C4C-44DD-85D2-0D9880B5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3D9-C316-4251-94D4-57AF53F8E736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CB432-19AF-47C7-89DC-A1A5807E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4C3CF-817F-433B-BEF2-BB1B1791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133A-A470-4BDF-B89C-28B4F6ADA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05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FE4AC-11FB-4FD4-AF2F-DE5DC3D9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15EC7-D628-4633-A13E-E20A00826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3A3FA-7443-42A0-9AC3-6EE03385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3D9-C316-4251-94D4-57AF53F8E736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BC96C-0B7B-4115-AD42-59A2BD9C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2B36A-C6D7-4180-8BEF-CD9BB654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133A-A470-4BDF-B89C-28B4F6ADA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207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DE0E-789B-437F-80A1-BCCD0B11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1DD37-A9F7-4FC7-AE5B-5CDC7A71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99AB1-0BD0-429C-A1C9-56CE2E77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3D9-C316-4251-94D4-57AF53F8E736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68D51-10A7-4425-9101-D8EAA04D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12B6A-4318-4543-B979-172AB6B4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133A-A470-4BDF-B89C-28B4F6ADA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04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B016-4C5A-4A20-9238-0F62B573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A975B-8EB8-4874-B516-AC2A9D911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115CC-737E-4CDF-BE2F-F0E68193D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30F6B-6281-453C-8AB6-4AA5780E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3D9-C316-4251-94D4-57AF53F8E736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9E36D-735A-42A7-8B16-065EF8B4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27076-C46E-47D5-B159-4584E808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133A-A470-4BDF-B89C-28B4F6ADA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42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40F1-FB43-470E-87E4-2873BEE7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83FA4-7C69-4A1A-938C-A55B7FE46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E36E1-EED8-4FBF-968D-44D070886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FC493-974C-42E2-8854-5BE656DE4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FB9F7-2046-4341-9693-1A0139190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8FE4D-BFEB-4C95-BD3D-608F0972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3D9-C316-4251-94D4-57AF53F8E736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EB41A-7299-4E1C-9667-7EFBE0AD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E3FD2-D88C-4849-9550-93F5E875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133A-A470-4BDF-B89C-28B4F6ADA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85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E9BD-F514-49E8-9321-FA380366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F2717-56FE-48AE-BDC0-C866265E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3D9-C316-4251-94D4-57AF53F8E736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3AB2D-9BAE-4981-915C-245F5E8D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E795A-B88F-4100-A537-E7B96D00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133A-A470-4BDF-B89C-28B4F6ADA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51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B69C9-63BF-4711-B2CC-EAD08E0D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3D9-C316-4251-94D4-57AF53F8E736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726EB-C31D-491D-80CB-44C3EDBA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34741-1732-47BF-BAE7-B7411408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133A-A470-4BDF-B89C-28B4F6ADA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68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50D8-FFE5-4F92-99D5-0CF924C9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56B3E-A0EF-4870-B8D2-CA03F8FFA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3E60B-C72D-417B-8A7B-EA9BD6346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460C9-A748-416C-8755-86962D09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3D9-C316-4251-94D4-57AF53F8E736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1699E-38D6-49C3-A7FF-87BE49F7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67348-8EDF-4D70-97C7-7D4C4FCF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133A-A470-4BDF-B89C-28B4F6ADA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05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D0D3-96DC-49B9-BD4F-210BF6AC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F3D77-70C6-41A4-8998-3ED69CE46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8DA0C-5BB6-44AC-A5F7-E4B12FA8D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68C72-49A5-464C-B10B-01201B83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3D9-C316-4251-94D4-57AF53F8E736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31B65-FCDB-4DA9-9944-EE2FFA20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E3EE7-D263-46F8-AC50-1399A388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133A-A470-4BDF-B89C-28B4F6ADA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9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91CAD-2695-45A4-9869-B9014726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7B33C-F427-4212-9FD8-C416E9D70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D3964-9350-4962-959E-A226F76FC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273D9-C316-4251-94D4-57AF53F8E736}" type="datetimeFigureOut">
              <a:rPr lang="en-CA" smtClean="0"/>
              <a:t>28/05/2019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0439C-4143-4AE2-8A77-8E5E61112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C9D13-86A8-4F13-9569-1B7EDFD91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133A-A470-4BDF-B89C-28B4F6ADA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88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ved=2ahUKEwiJqZXhzrXiAhXuhOAKHVTRDS0QjRx6BAgBEAU&amp;url=https%3A%2F%2Fwallup.net%2Fdepression-sad-mood-sorrow-dark-people-11%2F&amp;psig=AOvVaw15hnRM08zk0t5TnljoCYQP&amp;ust=155883704654636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imgres?imgurl=https%3A%2F%2Fblog.trint.com%2Fhs-fs%2Fhubfs%2FInterview%2520techniques%2520provide%2520better%2520qualitative%2520data.jpg%3Fwidth%3D800%26name%3DInterview%2520techniques%2520provide%2520better%2520qualitative%2520data.jpg&amp;imgrefurl=https%3A%2F%2Fblog.trint.com%2Fresearch-interview-advice-5-practical-mistakes-to-avoid&amp;docid=rwSIAcKIYwiHhM&amp;tbnid=15Sc7NlhzkRdXM%3A&amp;vet=10ahUKEwj8g9KTnK7iAhXxN30KHQ3WCSoQMwh_KAswCw..i&amp;w=800&amp;h=533&amp;bih=887&amp;biw=1500&amp;q=research%20interview&amp;ved=0ahUKEwj8g9KTnK7iAhXxN30KHQ3WCSoQMwh_KAswCw&amp;iact=mrc&amp;uact=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07A2C8-C50E-403A-85A3-2FAB1C91CCFB}"/>
              </a:ext>
            </a:extLst>
          </p:cNvPr>
          <p:cNvSpPr txBox="1"/>
          <p:nvPr/>
        </p:nvSpPr>
        <p:spPr>
          <a:xfrm>
            <a:off x="132080" y="121920"/>
            <a:ext cx="116636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4000" b="1" dirty="0"/>
          </a:p>
          <a:p>
            <a:pPr algn="ctr"/>
            <a:endParaRPr lang="en-CA" sz="4000" b="1" dirty="0"/>
          </a:p>
          <a:p>
            <a:pPr algn="ctr"/>
            <a:endParaRPr lang="en-CA" sz="4000" b="1" dirty="0"/>
          </a:p>
          <a:p>
            <a:pPr algn="ctr"/>
            <a:endParaRPr lang="en-CA" sz="4000" b="1" dirty="0">
              <a:solidFill>
                <a:schemeClr val="bg1"/>
              </a:solidFill>
            </a:endParaRPr>
          </a:p>
          <a:p>
            <a:pPr algn="ctr"/>
            <a:r>
              <a:rPr lang="en-CA" sz="4000" b="1" dirty="0">
                <a:solidFill>
                  <a:schemeClr val="bg1"/>
                </a:solidFill>
              </a:rPr>
              <a:t>Prevalence and Risk Factors for Depression Among Long-Haul Truck Drivers</a:t>
            </a:r>
          </a:p>
          <a:p>
            <a:pPr algn="ctr"/>
            <a:endParaRPr lang="en-CA" sz="4000" b="1" dirty="0">
              <a:solidFill>
                <a:schemeClr val="bg1"/>
              </a:solidFill>
            </a:endParaRPr>
          </a:p>
          <a:p>
            <a:pPr algn="ctr"/>
            <a:endParaRPr lang="en-CA" sz="2000" dirty="0">
              <a:solidFill>
                <a:schemeClr val="bg1"/>
              </a:solidFill>
            </a:endParaRPr>
          </a:p>
          <a:p>
            <a:pPr algn="ctr"/>
            <a:endParaRPr lang="en-CA" sz="2000" dirty="0">
              <a:solidFill>
                <a:schemeClr val="bg1"/>
              </a:solidFill>
            </a:endParaRPr>
          </a:p>
          <a:p>
            <a:pPr algn="ctr"/>
            <a:endParaRPr lang="en-CA" sz="2000" dirty="0">
              <a:solidFill>
                <a:schemeClr val="bg1"/>
              </a:solidFill>
            </a:endParaRPr>
          </a:p>
          <a:p>
            <a:pPr algn="ctr"/>
            <a:endParaRPr lang="en-CA" sz="2000" dirty="0">
              <a:solidFill>
                <a:schemeClr val="bg1"/>
              </a:solidFill>
            </a:endParaRPr>
          </a:p>
          <a:p>
            <a:pPr algn="ctr"/>
            <a:endParaRPr lang="en-CA" sz="2000" dirty="0">
              <a:solidFill>
                <a:schemeClr val="bg1"/>
              </a:solidFill>
            </a:endParaRPr>
          </a:p>
          <a:p>
            <a:pPr algn="ctr"/>
            <a:endParaRPr lang="en-CA" sz="2000" dirty="0">
              <a:solidFill>
                <a:schemeClr val="bg1"/>
              </a:solidFill>
            </a:endParaRPr>
          </a:p>
          <a:p>
            <a:pPr algn="ctr"/>
            <a:r>
              <a:rPr lang="en-CA" sz="2000" dirty="0">
                <a:solidFill>
                  <a:schemeClr val="bg1"/>
                </a:solidFill>
              </a:rPr>
              <a:t>Maeve McLean, MPH Candidate, Jennifer </a:t>
            </a:r>
            <a:r>
              <a:rPr lang="en-CA" sz="2000" dirty="0" err="1">
                <a:solidFill>
                  <a:schemeClr val="bg1"/>
                </a:solidFill>
              </a:rPr>
              <a:t>Malkin</a:t>
            </a:r>
            <a:r>
              <a:rPr lang="en-CA" sz="2000" dirty="0">
                <a:solidFill>
                  <a:schemeClr val="bg1"/>
                </a:solidFill>
              </a:rPr>
              <a:t>, MPH Graduate, Maryam </a:t>
            </a:r>
            <a:r>
              <a:rPr lang="en-CA" sz="2000" dirty="0" err="1">
                <a:solidFill>
                  <a:schemeClr val="bg1"/>
                </a:solidFill>
              </a:rPr>
              <a:t>Madani</a:t>
            </a:r>
            <a:r>
              <a:rPr lang="en-CA" sz="2000" dirty="0">
                <a:solidFill>
                  <a:schemeClr val="bg1"/>
                </a:solidFill>
              </a:rPr>
              <a:t>, PhD Alexander Crizzle, PhD</a:t>
            </a:r>
          </a:p>
        </p:txBody>
      </p:sp>
    </p:spTree>
    <p:extLst>
      <p:ext uri="{BB962C8B-B14F-4D97-AF65-F5344CB8AC3E}">
        <p14:creationId xmlns:p14="http://schemas.microsoft.com/office/powerpoint/2010/main" val="35365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BF4E-F5AD-4241-9BD3-74BEDFBF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804" y="146194"/>
            <a:ext cx="1808337" cy="1325563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CA" sz="3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C1A536-5BF1-42DB-B73B-B74C2F6B4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641912"/>
              </p:ext>
            </p:extLst>
          </p:nvPr>
        </p:nvGraphicFramePr>
        <p:xfrm>
          <a:off x="845694" y="1186167"/>
          <a:ext cx="10809158" cy="535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999">
                  <a:extLst>
                    <a:ext uri="{9D8B030D-6E8A-4147-A177-3AD203B41FA5}">
                      <a16:colId xmlns:a16="http://schemas.microsoft.com/office/drawing/2014/main" val="1309662625"/>
                    </a:ext>
                  </a:extLst>
                </a:gridCol>
                <a:gridCol w="2667873">
                  <a:extLst>
                    <a:ext uri="{9D8B030D-6E8A-4147-A177-3AD203B41FA5}">
                      <a16:colId xmlns:a16="http://schemas.microsoft.com/office/drawing/2014/main" val="2607184178"/>
                    </a:ext>
                  </a:extLst>
                </a:gridCol>
                <a:gridCol w="2601414">
                  <a:extLst>
                    <a:ext uri="{9D8B030D-6E8A-4147-A177-3AD203B41FA5}">
                      <a16:colId xmlns:a16="http://schemas.microsoft.com/office/drawing/2014/main" val="4293125082"/>
                    </a:ext>
                  </a:extLst>
                </a:gridCol>
                <a:gridCol w="1644872">
                  <a:extLst>
                    <a:ext uri="{9D8B030D-6E8A-4147-A177-3AD203B41FA5}">
                      <a16:colId xmlns:a16="http://schemas.microsoft.com/office/drawing/2014/main" val="2076137810"/>
                    </a:ext>
                  </a:extLst>
                </a:gridCol>
              </a:tblGrid>
              <a:tr h="382646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Depression (Yes) n=47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Depression (No) n=60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657834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49.3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M=51.8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949248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Income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$102,448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$174,639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334476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172,374km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175,017km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850696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Nighttime driving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25.4%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811507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Weeks worked/year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51.0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47.5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529447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Marijuana use/day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0.2x/day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.1x/day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870952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 use (days/month)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M=14.0 days/month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6.9 days/month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906965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 consumption (drinks/day)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1.3 drinks/day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1.4 drinks/day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135196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Self-reported health rating (0-10)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M=2.8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.016*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480623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Days of physical activity/week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3.0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2.9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13990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Hours of sleep/night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6.8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7.6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.026*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532653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Fatigue severity (0-10)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043807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r>
                        <a:rPr lang="en-C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Days slept at home/month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6.1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6.9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93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08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1C70-AE86-4D48-828B-C88BFAF7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713" y="815294"/>
            <a:ext cx="3651467" cy="1676603"/>
          </a:xfrm>
        </p:spPr>
        <p:txBody>
          <a:bodyPr>
            <a:norm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07C6794-D67A-467D-A16E-A75EA644D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115399"/>
              </p:ext>
            </p:extLst>
          </p:nvPr>
        </p:nvGraphicFramePr>
        <p:xfrm>
          <a:off x="1589253" y="2265653"/>
          <a:ext cx="9256797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932">
                  <a:extLst>
                    <a:ext uri="{9D8B030D-6E8A-4147-A177-3AD203B41FA5}">
                      <a16:colId xmlns:a16="http://schemas.microsoft.com/office/drawing/2014/main" val="990934975"/>
                    </a:ext>
                  </a:extLst>
                </a:gridCol>
                <a:gridCol w="2343493">
                  <a:extLst>
                    <a:ext uri="{9D8B030D-6E8A-4147-A177-3AD203B41FA5}">
                      <a16:colId xmlns:a16="http://schemas.microsoft.com/office/drawing/2014/main" val="2344292804"/>
                    </a:ext>
                  </a:extLst>
                </a:gridCol>
                <a:gridCol w="2170278">
                  <a:extLst>
                    <a:ext uri="{9D8B030D-6E8A-4147-A177-3AD203B41FA5}">
                      <a16:colId xmlns:a16="http://schemas.microsoft.com/office/drawing/2014/main" val="3725523523"/>
                    </a:ext>
                  </a:extLst>
                </a:gridCol>
                <a:gridCol w="1828094">
                  <a:extLst>
                    <a:ext uri="{9D8B030D-6E8A-4147-A177-3AD203B41FA5}">
                      <a16:colId xmlns:a16="http://schemas.microsoft.com/office/drawing/2014/main" val="3009744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95%CI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9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Broken Sleep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1.23, 13.60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20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work-related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1.05, 10.09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39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C-PAP machine 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1.12, 156.32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070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969A40-FE09-4D47-9697-F9182F51B0DF}"/>
              </a:ext>
            </a:extLst>
          </p:cNvPr>
          <p:cNvSpPr txBox="1"/>
          <p:nvPr/>
        </p:nvSpPr>
        <p:spPr>
          <a:xfrm>
            <a:off x="1589254" y="4917413"/>
            <a:ext cx="1082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N=68, -2Log Likelihood Ratio = 73.71,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Nagelkerke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R-square = .297</a:t>
            </a:r>
            <a:endParaRPr lang="en-CA" dirty="0"/>
          </a:p>
          <a:p>
            <a:r>
              <a:rPr lang="en-CA" dirty="0"/>
              <a:t> 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0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8588-F327-426F-BAA7-BA15C700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41" y="840812"/>
            <a:ext cx="5006336" cy="1325563"/>
          </a:xfrm>
        </p:spPr>
        <p:txBody>
          <a:bodyPr>
            <a:norm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5996B-B345-407F-8252-9751EF361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269" y="2025949"/>
            <a:ext cx="5006336" cy="4176888"/>
          </a:xfrm>
        </p:spPr>
        <p:txBody>
          <a:bodyPr anchor="t">
            <a:noAutofit/>
          </a:bodyPr>
          <a:lstStyle/>
          <a:p>
            <a:pPr marL="514350" indent="-514350">
              <a:buAutoNum type="arabicPeriod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is common among long haul truck drivers in central Canada</a:t>
            </a:r>
          </a:p>
          <a:p>
            <a:pPr marL="514350" indent="-514350">
              <a:buAutoNum type="arabicPeriod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Stress, marijuana use, back pain, fatigue, broken sleep, sleep duration, sleep apnea and non-use of a CPAP machine are risk factors for depression among truck drivers</a:t>
            </a:r>
          </a:p>
          <a:p>
            <a:pPr marL="514350" indent="-514350">
              <a:buAutoNum type="arabicPeriod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Undiagnosed or untreated sleep apnea may be a contributing to depression among truck drivers</a:t>
            </a:r>
          </a:p>
          <a:p>
            <a:pPr marL="514350" indent="-514350">
              <a:buAutoNum type="arabicPeriod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rates of depression among truck drivers in Central Canada may be an intervention area for road safety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sign on the side of a road&#10;&#10;Description automatically generated">
            <a:extLst>
              <a:ext uri="{FF2B5EF4-FFF2-40B4-BE49-F238E27FC236}">
                <a16:creationId xmlns:a16="http://schemas.microsoft.com/office/drawing/2014/main" id="{3487D11A-8CA2-4676-92E6-F3E5A8533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r="22906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5213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FB93-4EAC-4005-B4B1-824FD32D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581" y="317991"/>
            <a:ext cx="10515600" cy="1325563"/>
          </a:xfrm>
        </p:spPr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B0772-91D5-4940-98C8-80291A74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099" y="1077827"/>
            <a:ext cx="10238295" cy="4861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</a:p>
          <a:p>
            <a:pPr lvl="1"/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rates of undiagnosed/untreated sleep apnea among Canadian truck drivers</a:t>
            </a:r>
          </a:p>
          <a:p>
            <a:pPr lvl="1"/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severity of sleep apnea among Canadian truck drivers</a:t>
            </a:r>
          </a:p>
          <a:p>
            <a:pPr marL="0" indent="0">
              <a:buNone/>
            </a:pP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</a:p>
          <a:p>
            <a:pPr lvl="1"/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Ergonomic seats </a:t>
            </a:r>
          </a:p>
          <a:p>
            <a:pPr lvl="1"/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work-related stress</a:t>
            </a:r>
          </a:p>
          <a:p>
            <a:pPr lvl="1"/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 screening/treatment of sleep problems</a:t>
            </a:r>
          </a:p>
          <a:p>
            <a:pPr marL="0" indent="0">
              <a:buNone/>
            </a:pP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</a:t>
            </a:r>
          </a:p>
          <a:p>
            <a:pPr lvl="1"/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(testing/equipment)</a:t>
            </a:r>
          </a:p>
          <a:p>
            <a:pPr lvl="1"/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Truck driver reluctance</a:t>
            </a:r>
          </a:p>
        </p:txBody>
      </p:sp>
    </p:spTree>
    <p:extLst>
      <p:ext uri="{BB962C8B-B14F-4D97-AF65-F5344CB8AC3E}">
        <p14:creationId xmlns:p14="http://schemas.microsoft.com/office/powerpoint/2010/main" val="325511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78" y="5233682"/>
            <a:ext cx="2415043" cy="76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Image result for Alberta motor transport administrators logo">
            <a:extLst>
              <a:ext uri="{FF2B5EF4-FFF2-40B4-BE49-F238E27FC236}">
                <a16:creationId xmlns:a16="http://schemas.microsoft.com/office/drawing/2014/main" id="{4C46DDDF-0E78-4EB7-BF4D-A70F71133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79" y="4278058"/>
            <a:ext cx="2415043" cy="9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2067545" y="1320733"/>
            <a:ext cx="4698722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Crizzle</a:t>
            </a:r>
          </a:p>
          <a:p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Gordon </a:t>
            </a:r>
            <a:r>
              <a:rPr lang="en-US" alt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Zello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 Bigelow</a:t>
            </a:r>
          </a:p>
          <a:p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Mamdouh Shubair</a:t>
            </a:r>
          </a:p>
          <a:p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Thiffault</a:t>
            </a:r>
          </a:p>
          <a:p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Maryam Larijani</a:t>
            </a:r>
          </a:p>
          <a:p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Malkin</a:t>
            </a:r>
          </a:p>
          <a:p>
            <a:endParaRPr lang="en-US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 OHS Futures Research Grant </a:t>
            </a:r>
          </a:p>
        </p:txBody>
      </p:sp>
      <p:pic>
        <p:nvPicPr>
          <p:cNvPr id="1026" name="Picture 2" descr="Image result for Alberta motor transport administrators logo">
            <a:extLst>
              <a:ext uri="{FF2B5EF4-FFF2-40B4-BE49-F238E27FC236}">
                <a16:creationId xmlns:a16="http://schemas.microsoft.com/office/drawing/2014/main" id="{726F9887-48C2-4B9A-A534-1A141C71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88" y="6098036"/>
            <a:ext cx="2415043" cy="68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standing around a fire truck parked in a parking lot&#10;&#10;Description automatically generated">
            <a:extLst>
              <a:ext uri="{FF2B5EF4-FFF2-40B4-BE49-F238E27FC236}">
                <a16:creationId xmlns:a16="http://schemas.microsoft.com/office/drawing/2014/main" id="{A95F7E68-FB5E-4F0C-911C-E87102E30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888" y="1450408"/>
            <a:ext cx="5416112" cy="358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56E87F04-0FDD-4122-86A9-5E377EBA8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r="1676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6B496-5FF1-4CE5-958B-A68478137C51}"/>
              </a:ext>
            </a:extLst>
          </p:cNvPr>
          <p:cNvSpPr txBox="1"/>
          <p:nvPr/>
        </p:nvSpPr>
        <p:spPr>
          <a:xfrm>
            <a:off x="3567065" y="1023042"/>
            <a:ext cx="5649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65788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8F46-51C5-4204-913C-EB39C240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r>
              <a:rPr lang="en-C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13477-627C-4244-ACB6-8FDA898A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depression? </a:t>
            </a:r>
          </a:p>
          <a:p>
            <a:pPr marL="514350" indent="-514350">
              <a:buAutoNum type="arabicPeriod"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truck driver’s at risk? </a:t>
            </a:r>
          </a:p>
          <a:p>
            <a:pPr marL="514350" indent="-514350">
              <a:buAutoNum type="arabicPeriod"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know so far? </a:t>
            </a:r>
          </a:p>
          <a:p>
            <a:pPr marL="514350" indent="-514350">
              <a:buAutoNum type="arabicPeriod"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marL="514350" indent="-514350">
              <a:buAutoNum type="arabicPeriod"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514350" indent="-514350">
              <a:buAutoNum type="arabicPeriod"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pPr marL="514350" indent="-514350">
              <a:buAutoNum type="arabicPeriod"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marL="514350" indent="-514350">
              <a:buAutoNum type="arabicPeriod"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8111847-DD17-43DA-AF7C-406AD06B6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r="-2" b="134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0394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F2F3-3998-4EB4-9BFF-1DABD524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br>
              <a:rPr lang="en-CA" sz="4100" dirty="0"/>
            </a:br>
            <a:r>
              <a:rPr lang="en-CA" sz="3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depression? </a:t>
            </a:r>
          </a:p>
        </p:txBody>
      </p:sp>
      <p:pic>
        <p:nvPicPr>
          <p:cNvPr id="1026" name="Picture 2" descr="Image result for depression background">
            <a:hlinkClick r:id="rId2"/>
            <a:extLst>
              <a:ext uri="{FF2B5EF4-FFF2-40B4-BE49-F238E27FC236}">
                <a16:creationId xmlns:a16="http://schemas.microsoft.com/office/drawing/2014/main" id="{DB261FD7-E500-4B51-97AC-4476B3407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D439D-C0DE-472A-9490-5595D1AF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188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leading cause of disability worldwide  </a:t>
            </a:r>
          </a:p>
          <a:p>
            <a:pPr marL="0" indent="0">
              <a:buNone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changes in </a:t>
            </a:r>
          </a:p>
          <a:p>
            <a:pPr lvl="1"/>
            <a:r>
              <a:rPr lang="en-C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Neuroanatomy</a:t>
            </a:r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C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Neurochemistry</a:t>
            </a:r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C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function </a:t>
            </a: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C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 system </a:t>
            </a:r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a constellation of symptoms</a:t>
            </a:r>
          </a:p>
          <a:p>
            <a:pPr lvl="1"/>
            <a:r>
              <a:rPr lang="en-C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sadness</a:t>
            </a:r>
          </a:p>
          <a:p>
            <a:pPr lvl="1"/>
            <a:r>
              <a:rPr lang="en-C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feel pleasure</a:t>
            </a:r>
          </a:p>
          <a:p>
            <a:pPr lvl="1"/>
            <a:r>
              <a:rPr lang="en-C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difficulties</a:t>
            </a:r>
          </a:p>
          <a:p>
            <a:pPr lvl="1"/>
            <a:r>
              <a:rPr lang="en-C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 problems </a:t>
            </a:r>
          </a:p>
          <a:p>
            <a:pPr lvl="1"/>
            <a:r>
              <a:rPr lang="en-C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appetite </a:t>
            </a:r>
          </a:p>
          <a:p>
            <a:pPr lvl="1"/>
            <a:r>
              <a:rPr lang="en-C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Feelings of guilt</a:t>
            </a:r>
          </a:p>
          <a:p>
            <a:pPr lvl="1"/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93806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17E1-FDAD-48E1-8E2F-B9BE3ACB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" y="342345"/>
            <a:ext cx="5142271" cy="1676603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b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Truck Drivers at Risk?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C89A9C-5764-4F3B-9D42-AFAC71BA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03" y="1891934"/>
            <a:ext cx="6056698" cy="49660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work demands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(Melchior et al., 2007)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control over work demands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(Gray-Stanley et al., 2013)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job satisfaction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(Thomas &amp;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Ganster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 shift work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Selvi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isolation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(Mathews et al., 2016)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Unhealthy diet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BMI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 et al., 2009)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levels of physical exercise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Strohle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health outcomes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Lazo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2008; Joynt et al., 2003)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8" name="Content Placeholder 4" descr="A picture containing person, man, car&#10;&#10;Description automatically generated">
            <a:extLst>
              <a:ext uri="{FF2B5EF4-FFF2-40B4-BE49-F238E27FC236}">
                <a16:creationId xmlns:a16="http://schemas.microsoft.com/office/drawing/2014/main" id="{9885E4BA-578E-40FF-931B-55D7001C1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r="1244" b="1"/>
          <a:stretch/>
        </p:blipFill>
        <p:spPr>
          <a:xfrm>
            <a:off x="6546301" y="1491108"/>
            <a:ext cx="5156096" cy="41582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844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7A7E-C8EA-40C8-B30C-88E1F85A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8" y="410845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b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we know so far?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65BD3-31F7-45E0-A4E4-D9803BA8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2" y="1718156"/>
            <a:ext cx="5701147" cy="4728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research in Canada </a:t>
            </a:r>
          </a:p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13.6% - 26.9%</a:t>
            </a:r>
          </a:p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drivers may be at greater risk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drivers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Fransisco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2009)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levels of education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Franisco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2009)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 earning drivers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Frandisco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2009)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Drivers who take longer and more frequency road trips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Drivers who use substances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Fransisco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2009)</a:t>
            </a:r>
          </a:p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Drivers who are depressed are at a greater risk for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use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(Mona et al., 2012)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driving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Garbino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taking behaviour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Shatell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Fatigue/insomnia </a:t>
            </a:r>
            <a:r>
              <a:rPr lang="en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Garbarino</a:t>
            </a:r>
            <a:r>
              <a:rPr lang="en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2018)</a:t>
            </a:r>
          </a:p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is largely left untreated in truck drivers </a:t>
            </a:r>
            <a:r>
              <a:rPr lang="en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(Mona et al., 2012)</a:t>
            </a:r>
          </a:p>
          <a:p>
            <a:endParaRPr lang="en-CA" sz="1400" dirty="0"/>
          </a:p>
        </p:txBody>
      </p:sp>
      <p:pic>
        <p:nvPicPr>
          <p:cNvPr id="5" name="Picture 4" descr="A truck that is driving down the road&#10;&#10;Description automatically generated">
            <a:extLst>
              <a:ext uri="{FF2B5EF4-FFF2-40B4-BE49-F238E27FC236}">
                <a16:creationId xmlns:a16="http://schemas.microsoft.com/office/drawing/2014/main" id="{338656A8-3D45-4E2F-B0B4-4D5A2FD0D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r="8594" b="2"/>
          <a:stretch/>
        </p:blipFill>
        <p:spPr>
          <a:xfrm>
            <a:off x="6483927" y="1825624"/>
            <a:ext cx="5257800" cy="36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9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4FB48-8496-46B9-BE22-CB24ADE1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580" y="291290"/>
            <a:ext cx="3693445" cy="86820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3" descr="Image result for research interview">
            <a:hlinkClick r:id="rId2"/>
            <a:extLst>
              <a:ext uri="{FF2B5EF4-FFF2-40B4-BE49-F238E27FC236}">
                <a16:creationId xmlns:a16="http://schemas.microsoft.com/office/drawing/2014/main" id="{8793B843-B093-41E6-AF13-7BFAC9494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r="8444" b="-1"/>
          <a:stretch/>
        </p:blipFill>
        <p:spPr bwMode="auto">
          <a:xfrm>
            <a:off x="815807" y="804672"/>
            <a:ext cx="5934456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1CCC7-742A-4786-9C60-18BD13F90217}"/>
              </a:ext>
            </a:extLst>
          </p:cNvPr>
          <p:cNvSpPr txBox="1"/>
          <p:nvPr/>
        </p:nvSpPr>
        <p:spPr>
          <a:xfrm>
            <a:off x="7848580" y="1225689"/>
            <a:ext cx="38461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Truck drivers from… (n=170)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Lloydminster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Edmonton (2 sites)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deer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Saskatoon (2 sites)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Calgary 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Criteria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1 driver’s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Long-haul truck driver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an American study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Assessed work demands, health status, substance use, sleep quality, fatigue, work-related stress and self reported depression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Analyzed using SPSS</a:t>
            </a:r>
          </a:p>
        </p:txBody>
      </p:sp>
    </p:spTree>
    <p:extLst>
      <p:ext uri="{BB962C8B-B14F-4D97-AF65-F5344CB8AC3E}">
        <p14:creationId xmlns:p14="http://schemas.microsoft.com/office/powerpoint/2010/main" val="91562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3E13-FDE7-4A56-8219-FAD1F058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08" y="267491"/>
            <a:ext cx="5365687" cy="1676603"/>
          </a:xfrm>
        </p:spPr>
        <p:txBody>
          <a:bodyPr>
            <a:normAutofit/>
          </a:bodyPr>
          <a:lstStyle/>
          <a:p>
            <a:b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b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Characteristics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FD0FCDB-6D7D-4468-8395-CFC502C52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478035"/>
              </p:ext>
            </p:extLst>
          </p:nvPr>
        </p:nvGraphicFramePr>
        <p:xfrm>
          <a:off x="6341450" y="795020"/>
          <a:ext cx="5310360" cy="554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180">
                  <a:extLst>
                    <a:ext uri="{9D8B030D-6E8A-4147-A177-3AD203B41FA5}">
                      <a16:colId xmlns:a16="http://schemas.microsoft.com/office/drawing/2014/main" val="340959570"/>
                    </a:ext>
                  </a:extLst>
                </a:gridCol>
                <a:gridCol w="2655180">
                  <a:extLst>
                    <a:ext uri="{9D8B030D-6E8A-4147-A177-3AD203B41FA5}">
                      <a16:colId xmlns:a16="http://schemas.microsoft.com/office/drawing/2014/main" val="10162934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n = 107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03961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5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95.6%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3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Female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4.4%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9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Range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to 89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Ethnicity 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528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Caucasian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81.3%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9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Other (Asian, Native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American Indian,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African American, East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Indian, Latino/Hispanic)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18.7%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581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 Type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74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Company Employee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68.9%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13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Owner/Operator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29.3%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609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Depression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39.0%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136082"/>
                  </a:ext>
                </a:extLst>
              </a:tr>
            </a:tbl>
          </a:graphicData>
        </a:graphic>
      </p:graphicFrame>
      <p:pic>
        <p:nvPicPr>
          <p:cNvPr id="15" name="Picture 14" descr="A truck that is driving down the road&#10;&#10;Description automatically generated">
            <a:extLst>
              <a:ext uri="{FF2B5EF4-FFF2-40B4-BE49-F238E27FC236}">
                <a16:creationId xmlns:a16="http://schemas.microsoft.com/office/drawing/2014/main" id="{B0480A36-9388-4E56-8747-AB833082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9" y="2653169"/>
            <a:ext cx="5625651" cy="32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2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FF2612A-34A8-4E22-8D3D-13BA1B70F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750786"/>
              </p:ext>
            </p:extLst>
          </p:nvPr>
        </p:nvGraphicFramePr>
        <p:xfrm>
          <a:off x="1821306" y="6"/>
          <a:ext cx="10370697" cy="685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089">
                  <a:extLst>
                    <a:ext uri="{9D8B030D-6E8A-4147-A177-3AD203B41FA5}">
                      <a16:colId xmlns:a16="http://schemas.microsoft.com/office/drawing/2014/main" val="1075083774"/>
                    </a:ext>
                  </a:extLst>
                </a:gridCol>
                <a:gridCol w="2589620">
                  <a:extLst>
                    <a:ext uri="{9D8B030D-6E8A-4147-A177-3AD203B41FA5}">
                      <a16:colId xmlns:a16="http://schemas.microsoft.com/office/drawing/2014/main" val="1527598026"/>
                    </a:ext>
                  </a:extLst>
                </a:gridCol>
                <a:gridCol w="2504114">
                  <a:extLst>
                    <a:ext uri="{9D8B030D-6E8A-4147-A177-3AD203B41FA5}">
                      <a16:colId xmlns:a16="http://schemas.microsoft.com/office/drawing/2014/main" val="415716816"/>
                    </a:ext>
                  </a:extLst>
                </a:gridCol>
                <a:gridCol w="2149874">
                  <a:extLst>
                    <a:ext uri="{9D8B030D-6E8A-4147-A177-3AD203B41FA5}">
                      <a16:colId xmlns:a16="http://schemas.microsoft.com/office/drawing/2014/main" val="4160180693"/>
                    </a:ext>
                  </a:extLst>
                </a:gridCol>
              </a:tblGrid>
              <a:tr h="51240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Depression (Yes) n= 47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Depression (No) n=60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 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97661"/>
                  </a:ext>
                </a:extLst>
              </a:tr>
              <a:tr h="91965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Male </a:t>
                      </a:r>
                    </a:p>
                    <a:p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Female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92035"/>
                  </a:ext>
                </a:extLst>
              </a:tr>
              <a:tr h="147144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education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Not completed high school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High school diploma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Some college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Completed post-secondary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.949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86958"/>
                  </a:ext>
                </a:extLst>
              </a:tr>
              <a:tr h="119554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Cigarette Smoking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Every day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Some days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Not at all 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080012"/>
                  </a:ext>
                </a:extLst>
              </a:tr>
              <a:tr h="9196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Marijuana Use</a:t>
                      </a:r>
                    </a:p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Yes</a:t>
                      </a:r>
                    </a:p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No </a:t>
                      </a:r>
                      <a:endParaRPr lang="en-C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  <a:p>
                      <a:pPr algn="ctr"/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  <a:p>
                      <a:pPr algn="ctr"/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610355"/>
                  </a:ext>
                </a:extLst>
              </a:tr>
              <a:tr h="919651">
                <a:tc>
                  <a:txBody>
                    <a:bodyPr/>
                    <a:lstStyle/>
                    <a:p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Healthy diet while driving</a:t>
                      </a:r>
                    </a:p>
                    <a:p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Yes</a:t>
                      </a:r>
                    </a:p>
                    <a:p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39.7%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310958"/>
                  </a:ext>
                </a:extLst>
              </a:tr>
              <a:tr h="919651">
                <a:tc>
                  <a:txBody>
                    <a:bodyPr/>
                    <a:lstStyle/>
                    <a:p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back pain </a:t>
                      </a:r>
                    </a:p>
                    <a:p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Yes</a:t>
                      </a:r>
                    </a:p>
                    <a:p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23.3%</a:t>
                      </a:r>
                    </a:p>
                    <a:p>
                      <a:pPr algn="ctr"/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12.6%</a:t>
                      </a:r>
                    </a:p>
                    <a:p>
                      <a:pPr algn="ctr"/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.004*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652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2857F3-F004-49C8-8473-F5126B521669}"/>
              </a:ext>
            </a:extLst>
          </p:cNvPr>
          <p:cNvSpPr txBox="1"/>
          <p:nvPr/>
        </p:nvSpPr>
        <p:spPr>
          <a:xfrm>
            <a:off x="734517" y="1228397"/>
            <a:ext cx="9893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2131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D76-926D-4CF0-8E6B-8C02A98F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246" y="152292"/>
            <a:ext cx="2482121" cy="826593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CA" sz="3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2187A42-2326-4059-B5AC-CC3DCEDC3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83608"/>
              </p:ext>
            </p:extLst>
          </p:nvPr>
        </p:nvGraphicFramePr>
        <p:xfrm>
          <a:off x="1220586" y="978885"/>
          <a:ext cx="10020092" cy="4901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958">
                  <a:extLst>
                    <a:ext uri="{9D8B030D-6E8A-4147-A177-3AD203B41FA5}">
                      <a16:colId xmlns:a16="http://schemas.microsoft.com/office/drawing/2014/main" val="4066930969"/>
                    </a:ext>
                  </a:extLst>
                </a:gridCol>
                <a:gridCol w="2309959">
                  <a:extLst>
                    <a:ext uri="{9D8B030D-6E8A-4147-A177-3AD203B41FA5}">
                      <a16:colId xmlns:a16="http://schemas.microsoft.com/office/drawing/2014/main" val="3477011475"/>
                    </a:ext>
                  </a:extLst>
                </a:gridCol>
                <a:gridCol w="2744232">
                  <a:extLst>
                    <a:ext uri="{9D8B030D-6E8A-4147-A177-3AD203B41FA5}">
                      <a16:colId xmlns:a16="http://schemas.microsoft.com/office/drawing/2014/main" val="4178195451"/>
                    </a:ext>
                  </a:extLst>
                </a:gridCol>
                <a:gridCol w="1769943">
                  <a:extLst>
                    <a:ext uri="{9D8B030D-6E8A-4147-A177-3AD203B41FA5}">
                      <a16:colId xmlns:a16="http://schemas.microsoft.com/office/drawing/2014/main" val="2145740036"/>
                    </a:ext>
                  </a:extLst>
                </a:gridCol>
              </a:tblGrid>
              <a:tr h="730033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Depression (yes), n =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Depression (no), n =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309999"/>
                  </a:ext>
                </a:extLst>
              </a:tr>
              <a:tr h="1042905">
                <a:tc>
                  <a:txBody>
                    <a:bodyPr/>
                    <a:lstStyle/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Sleep apnea</a:t>
                      </a:r>
                    </a:p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Yes</a:t>
                      </a:r>
                    </a:p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10.1%</a:t>
                      </a: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4.5%</a:t>
                      </a: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.032*</a:t>
                      </a:r>
                    </a:p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481427"/>
                  </a:ext>
                </a:extLst>
              </a:tr>
              <a:tr h="1042905">
                <a:tc>
                  <a:txBody>
                    <a:bodyPr/>
                    <a:lstStyle/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Sleep quality </a:t>
                      </a:r>
                    </a:p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Broken</a:t>
                      </a:r>
                    </a:p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32.4%</a:t>
                      </a: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20.6%</a:t>
                      </a: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343949"/>
                  </a:ext>
                </a:extLst>
              </a:tr>
              <a:tr h="1042905">
                <a:tc>
                  <a:txBody>
                    <a:bodyPr/>
                    <a:lstStyle/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CPAP machine use</a:t>
                      </a:r>
                    </a:p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Yes</a:t>
                      </a:r>
                    </a:p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7.0%</a:t>
                      </a: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1.0%</a:t>
                      </a: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555292"/>
                  </a:ext>
                </a:extLst>
              </a:tr>
              <a:tr h="1042905">
                <a:tc>
                  <a:txBody>
                    <a:bodyPr/>
                    <a:lstStyle/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job related stress</a:t>
                      </a:r>
                    </a:p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Yes</a:t>
                      </a:r>
                    </a:p>
                    <a:p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22.0%</a:t>
                      </a: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13.5%</a:t>
                      </a: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34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1104</Words>
  <Application>Microsoft Office PowerPoint</Application>
  <PresentationFormat>Widescreen</PresentationFormat>
  <Paragraphs>353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Outline </vt:lpstr>
      <vt:lpstr>Background What is depression? </vt:lpstr>
      <vt:lpstr>Background Are Truck Drivers at Risk? </vt:lpstr>
      <vt:lpstr>Background What do we know so far? </vt:lpstr>
      <vt:lpstr>Methods</vt:lpstr>
      <vt:lpstr> Results  Sample Characteristics</vt:lpstr>
      <vt:lpstr>PowerPoint Presentation</vt:lpstr>
      <vt:lpstr>Results</vt:lpstr>
      <vt:lpstr>Results</vt:lpstr>
      <vt:lpstr>Results</vt:lpstr>
      <vt:lpstr>Discussion</vt:lpstr>
      <vt:lpstr>Future Directions 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Maeve Mclean</dc:creator>
  <cp:lastModifiedBy>Maeve Mclean</cp:lastModifiedBy>
  <cp:revision>70</cp:revision>
  <dcterms:created xsi:type="dcterms:W3CDTF">2019-05-27T15:26:20Z</dcterms:created>
  <dcterms:modified xsi:type="dcterms:W3CDTF">2019-05-28T19:49:12Z</dcterms:modified>
</cp:coreProperties>
</file>