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</p:sldMasterIdLst>
  <p:notesMasterIdLst>
    <p:notesMasterId r:id="rId4"/>
  </p:notesMasterIdLst>
  <p:sldIdLst>
    <p:sldId id="258" r:id="rId3"/>
  </p:sldIdLst>
  <p:sldSz cx="32918400" cy="21945600"/>
  <p:notesSz cx="6858000" cy="9144000"/>
  <p:defaultTextStyle>
    <a:defPPr>
      <a:defRPr lang="en-US"/>
    </a:defPPr>
    <a:lvl1pPr marL="0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67277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13455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701829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269105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83638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403659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970935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538212" algn="l" defTabSz="3134552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999999"/>
    <a:srgbClr val="D1E0ED"/>
    <a:srgbClr val="5F95C7"/>
    <a:srgbClr val="5C92C4"/>
    <a:srgbClr val="F0BD2D"/>
    <a:srgbClr val="F9E3A0"/>
    <a:srgbClr val="F9E361"/>
    <a:srgbClr val="41270C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707" autoAdjust="0"/>
  </p:normalViewPr>
  <p:slideViewPr>
    <p:cSldViewPr snapToGrid="0" snapToObjects="1" showGuides="1">
      <p:cViewPr>
        <p:scale>
          <a:sx n="20" d="100"/>
          <a:sy n="20" d="100"/>
        </p:scale>
        <p:origin x="120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4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67277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13455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701829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269105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83638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3659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0935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38212" algn="l" defTabSz="31345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78140" y="4002937"/>
            <a:ext cx="10193458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91753" y="3510493"/>
            <a:ext cx="10179845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91754" y="12023504"/>
            <a:ext cx="10194648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06560" y="11495316"/>
            <a:ext cx="10179844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365707" y="14259907"/>
            <a:ext cx="10178651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365707" y="13715605"/>
            <a:ext cx="10178651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371661" y="4002937"/>
            <a:ext cx="10178651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366899" y="3510493"/>
            <a:ext cx="10184606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2046806" y="3510493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2046806" y="4002937"/>
            <a:ext cx="10182022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2046806" y="11473911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2043033" y="11966354"/>
            <a:ext cx="10185796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2046806" y="17062451"/>
            <a:ext cx="10182022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2046807" y="17612045"/>
            <a:ext cx="10185796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244887" indent="-244887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7806212" y="15311002"/>
            <a:ext cx="7542610" cy="606704"/>
          </a:xfrm>
          <a:prstGeom prst="rect">
            <a:avLst/>
          </a:prstGeom>
        </p:spPr>
        <p:txBody>
          <a:bodyPr wrap="square" lIns="163258" tIns="163258" rIns="163258" bIns="163258">
            <a:spAutoFit/>
          </a:bodyPr>
          <a:lstStyle>
            <a:lvl1pPr marL="0" indent="0">
              <a:buNone/>
              <a:defRPr sz="18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061176" indent="-408145">
              <a:defRPr sz="1800">
                <a:latin typeface="Trebuchet MS" pitchFamily="34" charset="0"/>
              </a:defRPr>
            </a:lvl2pPr>
            <a:lvl3pPr marL="1469322" indent="-408145">
              <a:defRPr sz="1800">
                <a:latin typeface="Trebuchet MS" pitchFamily="34" charset="0"/>
              </a:defRPr>
            </a:lvl3pPr>
            <a:lvl4pPr marL="1918281" indent="-448960">
              <a:defRPr sz="1800">
                <a:latin typeface="Trebuchet MS" pitchFamily="34" charset="0"/>
              </a:defRPr>
            </a:lvl4pPr>
            <a:lvl5pPr marL="2244797" indent="-326516">
              <a:defRPr sz="18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6423659" y="17575394"/>
            <a:ext cx="5128260" cy="31851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5304" tIns="32651" rIns="65304" bIns="32651" anchor="ctr"/>
          <a:lstStyle>
            <a:lvl1pPr marL="0" indent="0" algn="ctr">
              <a:buNone/>
              <a:defRPr sz="29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7806213" y="13161816"/>
            <a:ext cx="7537847" cy="531993"/>
          </a:xfrm>
          <a:prstGeom prst="rect">
            <a:avLst/>
          </a:prstGeom>
          <a:noFill/>
        </p:spPr>
        <p:txBody>
          <a:bodyPr wrap="square" lIns="65304" tIns="65304" rIns="65304" bIns="65304" anchor="ctr" anchorCtr="0">
            <a:spAutoFit/>
          </a:bodyPr>
          <a:lstStyle>
            <a:lvl1pPr algn="ctr">
              <a:buNone/>
              <a:defRPr sz="26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685800" y="762000"/>
            <a:ext cx="3314700" cy="1676400"/>
          </a:xfrm>
          <a:prstGeom prst="rect">
            <a:avLst/>
          </a:prstGeom>
        </p:spPr>
        <p:txBody>
          <a:bodyPr lIns="65304" tIns="32651" rIns="65304" bIns="32651" anchor="ctr"/>
          <a:lstStyle>
            <a:lvl1pPr algn="ctr">
              <a:buNone/>
              <a:defRPr sz="2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8917900" y="762000"/>
            <a:ext cx="3314700" cy="1676400"/>
          </a:xfrm>
          <a:prstGeom prst="rect">
            <a:avLst/>
          </a:prstGeom>
        </p:spPr>
        <p:txBody>
          <a:bodyPr lIns="65304" tIns="32651" rIns="65304" bIns="32651" anchor="ctr"/>
          <a:lstStyle>
            <a:lvl1pPr algn="ctr">
              <a:buNone/>
              <a:defRPr sz="2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378036" y="1522268"/>
            <a:ext cx="24162328" cy="80529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378036" y="2305475"/>
            <a:ext cx="24162328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378036" y="319262"/>
            <a:ext cx="24162328" cy="120300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72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12B8C-2D19-4F13-AF39-1F3E0E41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F6B6F-72E2-4AE9-B665-82A990BFF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5400" y="3159125"/>
            <a:ext cx="16663988" cy="1559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A2134-E2C0-46AA-B857-5E3D08644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195A0-098B-4D00-AAF7-3B8EE24AA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195E4-A324-4FAC-BF05-AFD8CA3EF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4F24F-F863-4D45-859D-CDBFC73C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681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EACD0-3D3F-4DB0-B8B3-CE4401C0A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4B714-41C3-4532-A284-DC5BEC8D2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98559-BB36-406C-A3C4-3A261A41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D296D-9BC2-4774-871A-6F506C9F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1EA9A-8D31-4CB2-9BB1-1C020683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156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CD23D4-FF64-4807-A526-305482CA3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6913" y="1168400"/>
            <a:ext cx="7097712" cy="185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02CC3-F35A-4FB6-96AB-7DF05D885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775" y="1168400"/>
            <a:ext cx="21140738" cy="185975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8D49B-4D38-493F-9E1E-A24F06A3A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01EC5-CFCA-42F2-B1D5-E374FA118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3AA73-15CF-48D1-8111-FB914050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457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F615-EE18-44DC-90EF-317A7F7CF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523D1-D9EF-4B29-A719-5B9D0F6C0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138C4-D352-44D6-B5C6-96DD10D8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AED94-7CEC-4ED0-B051-59F8F5CD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84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8CE6-296E-4DA9-80BD-6C6684BFA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0925"/>
            <a:ext cx="24688800" cy="76406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27F4E-41E5-40AB-9930-0D4876E50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838"/>
            <a:ext cx="24688800" cy="52974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88895-BDB6-4B87-B21D-FD8628053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1A534-FA21-4AD3-B38D-7E3116CE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86BCF-EC48-415D-AA9D-C3A35DE8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07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13E2-D18C-41BD-8EDE-52AEB8F2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56CB1-22DD-4F4D-8517-330AC85E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C19C-DBC5-4B54-B3B7-1AC2C9EA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2F0D-F336-40FC-B5EA-2B79F7BF4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F3A47-FA1B-4FC4-8AD6-4626EB74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865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1F62-2A45-4164-B6B2-CBE86EB0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313" y="5470525"/>
            <a:ext cx="28392437" cy="91297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C8028-137D-4B06-9E71-777C0A86F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6313" y="14685963"/>
            <a:ext cx="28392437" cy="48006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0FC1B-3C20-49DF-999F-D6EFAB9C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FF503-930D-435D-9F78-5E55B69C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7BC-2E3D-4A51-94DC-912DC015A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70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ABC32-FFE2-4F7E-9600-12B3B6FA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B8902-5383-41B3-A1D0-B196E8FD3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775" y="5842000"/>
            <a:ext cx="14119225" cy="13923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8C4FA-9328-43D4-B834-7853CE9EB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535400" y="5842000"/>
            <a:ext cx="14119225" cy="13923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DC38D-1751-4396-99AE-53772D3D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6C4C2-FF9E-4235-B429-45BA8D29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5CD9A-8CB0-4976-8E3E-525D3146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828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08A51-F245-44B9-8E9B-F23BB6F3C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168400"/>
            <a:ext cx="28392438" cy="4241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B97A0-FACA-4C18-865B-97CBAFECC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6950" y="5380038"/>
            <a:ext cx="13927138" cy="2636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91C18-1CFB-426F-AA8A-E737D3671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6950" y="8016875"/>
            <a:ext cx="13927138" cy="11790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3E66C7-9A59-4162-A0BB-826C0B88B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5575" y="5380038"/>
            <a:ext cx="13993813" cy="2636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A21A49-9704-4342-9A86-7D62DB41B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5575" y="8016875"/>
            <a:ext cx="13993813" cy="11790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CF5156-69ED-4330-B99D-1AAAF007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0327A-F6A5-4AE8-B963-55B6E348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64CA7-DADE-408C-8094-CF3C53DA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064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9959A-BE3E-4ECC-A380-3EAFAE3A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C0C7B-D2A2-49CF-96E1-7803F068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B0567-D1B0-40C0-AFD0-29EE4180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5084C-F468-4482-AAC1-DF1347FF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989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E556F-BCFC-49F4-8E8D-AA28AB415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E0BA54-FA30-49CD-8F76-4B1CEB57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FE904-2A93-4A94-AC4E-44433D1B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97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345C-9E51-4E8C-B312-2B70D057F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9BC0-005A-4D81-8B76-945BFA6CC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5400" y="3159125"/>
            <a:ext cx="16663988" cy="15595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A284B-6DE1-4842-AE32-477FE8825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8D3B0-8744-4469-93C6-933FC567A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D6D74-D2D6-4E22-B221-5CA211A6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07F6C-A20C-43F1-915D-82F92664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88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ages/PosterPresentationscom/217914411419?v=app_4949752878&amp;ref=ts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2918400" cy="3200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685803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3203575"/>
            <a:ext cx="32918400" cy="1016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228727" y="21488401"/>
            <a:ext cx="1885950" cy="24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5180" tIns="32584" rIns="65180" bIns="3258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8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-7801791" y="-13064"/>
            <a:ext cx="7537847" cy="21945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07" tIns="261212" rIns="130607" bIns="130607" rtlCol="0" anchor="t" anchorCtr="0"/>
          <a:lstStyle/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1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300" b="1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This PowerPoint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2007 template produces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a 48”x72” professional  poster. It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will save you valuable time placing titles, subtitles,</a:t>
            </a:r>
            <a:r>
              <a:rPr lang="en-US" sz="2300" baseline="0" dirty="0">
                <a:latin typeface="Trebuchet MS" pitchFamily="34" charset="0"/>
              </a:rPr>
              <a:t> text, and graphics</a:t>
            </a:r>
            <a:r>
              <a:rPr lang="en-US" sz="2300" dirty="0">
                <a:latin typeface="Trebuchet MS" pitchFamily="34" charset="0"/>
              </a:rPr>
              <a:t>. 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Use it to create your presentation. Then send</a:t>
            </a:r>
            <a:r>
              <a:rPr lang="en-US" sz="2300" baseline="0" dirty="0">
                <a:latin typeface="Trebuchet MS" pitchFamily="34" charset="0"/>
              </a:rPr>
              <a:t> it </a:t>
            </a:r>
            <a:r>
              <a:rPr lang="en-US" sz="2300" dirty="0">
                <a:latin typeface="Trebuchet MS" pitchFamily="34" charset="0"/>
              </a:rPr>
              <a:t>to </a:t>
            </a:r>
            <a:r>
              <a:rPr lang="en-US" sz="2300" b="1" dirty="0">
                <a:latin typeface="Trebuchet MS" pitchFamily="34" charset="0"/>
              </a:rPr>
              <a:t>PosterPresentations.com</a:t>
            </a:r>
            <a:r>
              <a:rPr lang="en-US" sz="2300" dirty="0">
                <a:latin typeface="Trebuchet MS" pitchFamily="34" charset="0"/>
              </a:rPr>
              <a:t> for premium quality, same day affordable printing.</a:t>
            </a:r>
            <a:br>
              <a:rPr lang="en-US" sz="2300" dirty="0">
                <a:latin typeface="Trebuchet MS" pitchFamily="34" charset="0"/>
              </a:rPr>
            </a:br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We provide a series of </a:t>
            </a:r>
            <a:r>
              <a:rPr lang="en-US" sz="2300" b="1" dirty="0">
                <a:latin typeface="Trebuchet MS" pitchFamily="34" charset="0"/>
              </a:rPr>
              <a:t>online tutorials</a:t>
            </a:r>
            <a:r>
              <a:rPr lang="en-US" sz="2300" dirty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View our online</a:t>
            </a:r>
            <a:r>
              <a:rPr lang="en-US" sz="2300" baseline="0" dirty="0">
                <a:latin typeface="Trebuchet MS" pitchFamily="34" charset="0"/>
              </a:rPr>
              <a:t> tutorials at:</a:t>
            </a:r>
            <a:br>
              <a:rPr lang="en-US" sz="2300" dirty="0">
                <a:latin typeface="Trebuchet MS" pitchFamily="34" charset="0"/>
              </a:rPr>
            </a:br>
            <a:r>
              <a:rPr lang="en-US" sz="2300" dirty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300" dirty="0">
                <a:latin typeface="Trebuchet MS" pitchFamily="34" charset="0"/>
              </a:rPr>
            </a:br>
            <a:r>
              <a:rPr lang="en-US" sz="2300" dirty="0">
                <a:latin typeface="Trebuchet MS" pitchFamily="34" charset="0"/>
              </a:rPr>
              <a:t>(copy</a:t>
            </a:r>
            <a:r>
              <a:rPr lang="en-US" sz="2300" baseline="0" dirty="0">
                <a:latin typeface="Trebuchet MS" pitchFamily="34" charset="0"/>
              </a:rPr>
              <a:t> and paste the link into your web browser).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For assistance and to order your printed poster</a:t>
            </a:r>
            <a:r>
              <a:rPr lang="en-US" sz="2300" dirty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300" dirty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at </a:t>
            </a:r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3134780"/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300" baseline="0" dirty="0">
                <a:latin typeface="Trebuchet MS" pitchFamily="34" charset="0"/>
              </a:rPr>
              <a:t> </a:t>
            </a:r>
            <a:r>
              <a:rPr lang="en-US" sz="2300" dirty="0">
                <a:latin typeface="Trebuchet MS" pitchFamily="34" charset="0"/>
              </a:rPr>
              <a:t>Drag a placeholder onto the</a:t>
            </a:r>
            <a:r>
              <a:rPr lang="en-US" sz="2300" baseline="0" dirty="0">
                <a:latin typeface="Trebuchet MS" pitchFamily="34" charset="0"/>
              </a:rPr>
              <a:t> poster area,</a:t>
            </a:r>
            <a:r>
              <a:rPr lang="en-US" sz="2300" dirty="0">
                <a:latin typeface="Trebuchet MS" pitchFamily="34" charset="0"/>
              </a:rPr>
              <a:t> size it, and click it to edit.</a:t>
            </a: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Move</a:t>
            </a:r>
            <a:r>
              <a:rPr lang="en-US" sz="2300" baseline="0" dirty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algn="ctr"/>
            <a:endParaRPr lang="en-US" sz="23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latin typeface="Trebuchet MS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-7777865" y="15334078"/>
            <a:ext cx="7513920" cy="518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4" tIns="32651" rIns="65304" bIns="32651" rtlCol="0" anchor="ctr"/>
          <a:lstStyle/>
          <a:p>
            <a:pPr algn="ctr"/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-7475302" y="20964109"/>
            <a:ext cx="6982115" cy="727083"/>
            <a:chOff x="44242388" y="28054064"/>
            <a:chExt cx="9771398" cy="1090621"/>
          </a:xfrm>
        </p:grpSpPr>
        <p:sp>
          <p:nvSpPr>
            <p:cNvPr id="61" name="Rounded Rectangle 6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7" descr="http://t2.gstatic.com/images?q=tbn:ANd9GcR4APHC6TT9w54M2zn_pvCiBxUNcspYPoVxirLRphBoJabfSvu7zw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370833" y="28172249"/>
              <a:ext cx="914400" cy="914398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 userDrawn="1"/>
          </p:nvSpPr>
          <p:spPr>
            <a:xfrm>
              <a:off x="45342600" y="28154090"/>
              <a:ext cx="8671186" cy="969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8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8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8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8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-7801791" y="8343900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3166594" y="0"/>
            <a:ext cx="7537847" cy="21945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07" tIns="261212" rIns="130607" bIns="130607" rtlCol="0" anchor="t" anchorCtr="0"/>
          <a:lstStyle/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31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31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29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  <a:endParaRPr lang="en-US" sz="800" b="1" dirty="0">
              <a:latin typeface="Trebuchet MS" pitchFamily="34" charset="0"/>
            </a:endParaRPr>
          </a:p>
          <a:p>
            <a:pPr defTabSz="3134780"/>
            <a:r>
              <a:rPr lang="en-US" sz="2300" dirty="0">
                <a:latin typeface="Trebuchet MS" pitchFamily="34" charset="0"/>
              </a:rPr>
              <a:t>This PowerPoint</a:t>
            </a:r>
            <a:r>
              <a:rPr lang="en-US" sz="23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300" baseline="0" dirty="0">
                <a:latin typeface="Trebuchet MS" pitchFamily="34" charset="0"/>
              </a:rPr>
            </a:br>
            <a:r>
              <a:rPr lang="en-US" sz="23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9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0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100" b="1" dirty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3100" b="1" baseline="0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0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Go to the </a:t>
            </a:r>
            <a:r>
              <a:rPr lang="en-US" sz="2300" baseline="0" dirty="0">
                <a:latin typeface="Trebuchet MS" pitchFamily="34" charset="0"/>
              </a:rPr>
              <a:t>VIEW menu and click on ZOOM to set your preferred magnification. This template is at 50% the size of the final poster. All text and graphics will be printed at 200% their size. To see what your poster will look like when printed, set the zoom to 200% and evaluate the quality of all your graphics and photos before you submit your poster for printing.</a:t>
            </a:r>
            <a:br>
              <a:rPr lang="en-US" sz="2300" baseline="0" dirty="0">
                <a:latin typeface="Trebuchet MS" pitchFamily="34" charset="0"/>
              </a:rPr>
            </a:b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300" u="sng" baseline="0" dirty="0">
                <a:latin typeface="Trebuchet MS" pitchFamily="34" charset="0"/>
              </a:rPr>
              <a:t>once</a:t>
            </a:r>
            <a:r>
              <a:rPr lang="en-US" sz="2300" baseline="0" dirty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300" u="sng" baseline="0" dirty="0">
                <a:latin typeface="Trebuchet MS" pitchFamily="34" charset="0"/>
              </a:rPr>
              <a:t>once</a:t>
            </a:r>
            <a:r>
              <a:rPr lang="en-US" sz="2300" baseline="0" dirty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23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2300" dirty="0">
                <a:latin typeface="Trebuchet MS" pitchFamily="34" charset="0"/>
              </a:rPr>
              <a:t>This template has four</a:t>
            </a: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different column layouts. </a:t>
            </a:r>
          </a:p>
          <a:p>
            <a:pPr defTabSz="3134780"/>
            <a:r>
              <a:rPr lang="en-US" sz="2300" u="sng" baseline="0" dirty="0">
                <a:latin typeface="Trebuchet MS" pitchFamily="34" charset="0"/>
              </a:rPr>
              <a:t>Right-click</a:t>
            </a:r>
            <a:r>
              <a:rPr lang="en-US" sz="2300" baseline="0" dirty="0">
                <a:latin typeface="Trebuchet MS" pitchFamily="34" charset="0"/>
              </a:rPr>
              <a:t> your mouse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on the background and 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click on “Layout” to see </a:t>
            </a:r>
          </a:p>
          <a:p>
            <a:pPr defTabSz="3134780"/>
            <a:r>
              <a:rPr lang="en-US" sz="2300" baseline="0" dirty="0">
                <a:latin typeface="Trebuchet MS" pitchFamily="34" charset="0"/>
              </a:rPr>
              <a:t>the layout options.  The columns in the provided layouts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3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TEXT: </a:t>
            </a:r>
            <a:r>
              <a:rPr lang="en-US" sz="23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PHOTOS: </a:t>
            </a:r>
            <a:r>
              <a:rPr lang="en-US" sz="2300" baseline="0" dirty="0">
                <a:latin typeface="Trebuchet MS" pitchFamily="34" charset="0"/>
              </a:rPr>
              <a:t>Drag in a picture placeholder, size it </a:t>
            </a:r>
            <a:r>
              <a:rPr lang="en-US" sz="2300" u="sng" baseline="0" dirty="0">
                <a:latin typeface="Trebuchet MS" pitchFamily="34" charset="0"/>
              </a:rPr>
              <a:t>first</a:t>
            </a:r>
            <a:r>
              <a:rPr lang="en-US" sz="23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2300" b="1" u="sng" baseline="0" dirty="0">
                <a:latin typeface="Trebuchet MS" pitchFamily="34" charset="0"/>
              </a:rPr>
              <a:t>TABLES: </a:t>
            </a:r>
            <a:r>
              <a:rPr lang="en-US" sz="2300" baseline="0" dirty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2300" u="sng" baseline="0" dirty="0">
                <a:latin typeface="Trebuchet MS" pitchFamily="34" charset="0"/>
              </a:rPr>
              <a:t>right-click</a:t>
            </a:r>
            <a:r>
              <a:rPr lang="en-US" sz="2300" baseline="0" dirty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2400" baseline="0" dirty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baseline="0" dirty="0">
              <a:latin typeface="Trebuchet MS" pitchFamily="34" charset="0"/>
            </a:endParaRPr>
          </a:p>
          <a:p>
            <a:pPr defTabSz="3134780"/>
            <a:endParaRPr lang="en-US" sz="2300" dirty="0">
              <a:latin typeface="Trebuchet MS" pitchFamily="34" charset="0"/>
            </a:endParaRPr>
          </a:p>
          <a:p>
            <a:pPr algn="ctr"/>
            <a:endParaRPr lang="en-US" sz="23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3134780"/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100" b="1" dirty="0">
              <a:latin typeface="Trebuchet MS" pitchFamily="34" charset="0"/>
            </a:endParaRPr>
          </a:p>
        </p:txBody>
      </p:sp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223084" y="10358286"/>
            <a:ext cx="2974836" cy="1705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840558" y="8413752"/>
            <a:ext cx="4429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4" name="TextBox 73"/>
          <p:cNvSpPr txBox="1"/>
          <p:nvPr/>
        </p:nvSpPr>
        <p:spPr>
          <a:xfrm>
            <a:off x="33251505" y="20562665"/>
            <a:ext cx="6870215" cy="1399638"/>
          </a:xfrm>
          <a:prstGeom prst="rect">
            <a:avLst/>
          </a:prstGeom>
          <a:noFill/>
        </p:spPr>
        <p:txBody>
          <a:bodyPr wrap="square" lIns="65304" tIns="32651" rIns="65304" bIns="32651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2000" dirty="0">
                <a:solidFill>
                  <a:schemeClr val="bg1"/>
                </a:solidFill>
              </a:rPr>
              <a:t>© 2012</a:t>
            </a:r>
            <a:r>
              <a:rPr lang="en-US" sz="2000" baseline="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        </a:t>
            </a:r>
          </a:p>
          <a:p>
            <a:pPr>
              <a:lnSpc>
                <a:spcPts val="2600"/>
              </a:lnSpc>
            </a:pPr>
            <a:r>
              <a:rPr lang="en-US" sz="1800" baseline="0" dirty="0">
                <a:solidFill>
                  <a:schemeClr val="bg1"/>
                </a:solidFill>
              </a:rPr>
              <a:t>     Berkeley CA </a:t>
            </a:r>
            <a:r>
              <a:rPr lang="en-US" sz="1600" baseline="0" dirty="0">
                <a:solidFill>
                  <a:schemeClr val="bg1"/>
                </a:solidFill>
              </a:rPr>
              <a:t>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33146941" y="20562887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3166594" y="3016250"/>
            <a:ext cx="753784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33"/>
          <p:cNvSpPr>
            <a:spLocks noChangeArrowheads="1"/>
          </p:cNvSpPr>
          <p:nvPr userDrawn="1"/>
        </p:nvSpPr>
        <p:spPr bwMode="auto">
          <a:xfrm>
            <a:off x="22040397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11363100" y="3496850"/>
            <a:ext cx="10189028" cy="17830800"/>
          </a:xfrm>
          <a:prstGeom prst="roundRect">
            <a:avLst>
              <a:gd name="adj" fmla="val 348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5304" tIns="32651" rIns="65304" bIns="32651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-7777864" y="13146690"/>
            <a:ext cx="7513920" cy="518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4" tIns="32651" rIns="65304" bIns="32651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3134552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75457" indent="-1175457" algn="l" defTabSz="3134552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6824" indent="-979547" algn="l" defTabSz="3134552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191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468" indent="-783639" algn="l" defTabSz="3134552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2744" indent="-783639" algn="l" defTabSz="3134552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0020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7296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4573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1849" indent="-783639" algn="l" defTabSz="3134552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277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55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701829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69105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83638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403659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0935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538212" algn="l" defTabSz="313455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77F811-3ABA-43ED-AE10-0CD62A6D6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D602A-50C6-459A-A492-6480B22A7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775" y="5842000"/>
            <a:ext cx="28390850" cy="1392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556E-CAEC-45EE-B01A-B346D52E7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775" y="20340638"/>
            <a:ext cx="7405688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21D6-2A73-4185-BE35-BD28EBF4F659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14C18-4176-4EE0-90BB-D117A09B2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538" y="20340638"/>
            <a:ext cx="11109325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EF76B-A26C-431C-A768-447F64E7C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938" y="20340638"/>
            <a:ext cx="7405687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9C555-921F-4926-89DD-0B0E99B70A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608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FF9ECE7-D811-4F1E-87B2-F75477DF27C3}"/>
              </a:ext>
            </a:extLst>
          </p:cNvPr>
          <p:cNvSpPr/>
          <p:nvPr/>
        </p:nvSpPr>
        <p:spPr>
          <a:xfrm>
            <a:off x="0" y="19824589"/>
            <a:ext cx="32918400" cy="21210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F9ECE7-D811-4F1E-87B2-F75477DF27C3}"/>
              </a:ext>
            </a:extLst>
          </p:cNvPr>
          <p:cNvSpPr/>
          <p:nvPr/>
        </p:nvSpPr>
        <p:spPr>
          <a:xfrm>
            <a:off x="-73167" y="0"/>
            <a:ext cx="32918400" cy="2901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 Placeholder 153">
            <a:extLst>
              <a:ext uri="{FF2B5EF4-FFF2-40B4-BE49-F238E27FC236}">
                <a16:creationId xmlns:a16="http://schemas.microsoft.com/office/drawing/2014/main" id="{D86F2DE4-4B72-49AC-B034-EF703C404065}"/>
              </a:ext>
            </a:extLst>
          </p:cNvPr>
          <p:cNvSpPr txBox="1">
            <a:spLocks/>
          </p:cNvSpPr>
          <p:nvPr/>
        </p:nvSpPr>
        <p:spPr>
          <a:xfrm>
            <a:off x="283175" y="1796996"/>
            <a:ext cx="21441505" cy="69468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None/>
            </a:pPr>
            <a:r>
              <a:rPr lang="en-IN" sz="3200" dirty="0"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first name, last name, designation(s), title and affiliation</a:t>
            </a:r>
            <a:r>
              <a:rPr lang="en-IN" sz="3200" dirty="0">
                <a:latin typeface="Arial" panose="020B0604020202020204" pitchFamily="34" charset="0"/>
                <a:cs typeface="Arial" panose="020B0604020202020204" pitchFamily="34" charset="0"/>
              </a:rPr>
              <a:t> of the authors here (Arial, 32, Sentence case)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A68B18-E149-46E8-9B0C-363157A4F488}"/>
              </a:ext>
            </a:extLst>
          </p:cNvPr>
          <p:cNvSpPr txBox="1"/>
          <p:nvPr/>
        </p:nvSpPr>
        <p:spPr>
          <a:xfrm>
            <a:off x="283175" y="117751"/>
            <a:ext cx="31471094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CARSP/ACIP 2026 Road Safety Conference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B921D2F-279A-4BF4-98EA-DC5C67CF3F2F}"/>
              </a:ext>
            </a:extLst>
          </p:cNvPr>
          <p:cNvCxnSpPr/>
          <p:nvPr/>
        </p:nvCxnSpPr>
        <p:spPr>
          <a:xfrm>
            <a:off x="6868" y="2967586"/>
            <a:ext cx="32918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9D86D7-BDAA-4967-865D-1EAECE2DC404}"/>
              </a:ext>
            </a:extLst>
          </p:cNvPr>
          <p:cNvCxnSpPr/>
          <p:nvPr/>
        </p:nvCxnSpPr>
        <p:spPr>
          <a:xfrm>
            <a:off x="6868" y="19742544"/>
            <a:ext cx="32918400" cy="0"/>
          </a:xfrm>
          <a:prstGeom prst="line">
            <a:avLst/>
          </a:prstGeom>
          <a:ln w="76200">
            <a:solidFill>
              <a:srgbClr val="FFD96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0AB59A6-8797-4373-B3EF-ABF995E69858}"/>
              </a:ext>
            </a:extLst>
          </p:cNvPr>
          <p:cNvSpPr/>
          <p:nvPr/>
        </p:nvSpPr>
        <p:spPr>
          <a:xfrm>
            <a:off x="761745" y="8156128"/>
            <a:ext cx="89673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96990412-1D29-4C1B-86BD-1F4704929C64}"/>
              </a:ext>
            </a:extLst>
          </p:cNvPr>
          <p:cNvSpPr/>
          <p:nvPr/>
        </p:nvSpPr>
        <p:spPr>
          <a:xfrm>
            <a:off x="714394" y="3738994"/>
            <a:ext cx="9014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DE64AB07-75C1-4298-8E45-7FDD23B40FB5}"/>
              </a:ext>
            </a:extLst>
          </p:cNvPr>
          <p:cNvSpPr/>
          <p:nvPr/>
        </p:nvSpPr>
        <p:spPr>
          <a:xfrm>
            <a:off x="13321292" y="19940750"/>
            <a:ext cx="54807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Corresponding author:</a:t>
            </a:r>
          </a:p>
          <a:p>
            <a:r>
              <a:rPr lang="en-IN" sz="3200" b="1" dirty="0"/>
              <a:t>Insert name here </a:t>
            </a:r>
          </a:p>
          <a:p>
            <a:r>
              <a:rPr lang="en-IN" sz="3200" b="1" dirty="0"/>
              <a:t>(Arial, 32, Sentence case)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E9105205-C83C-4F32-A4A7-7A405939E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1997" y="9961214"/>
            <a:ext cx="5092709" cy="4505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98" name="Rectangle 97"/>
          <p:cNvSpPr/>
          <p:nvPr/>
        </p:nvSpPr>
        <p:spPr>
          <a:xfrm>
            <a:off x="179462" y="20051108"/>
            <a:ext cx="709700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Myriad W01"/>
              </a:rPr>
              <a:t>June 14-17, 2026</a:t>
            </a:r>
          </a:p>
          <a:p>
            <a:r>
              <a:rPr lang="en-US" sz="4400" b="1" dirty="0">
                <a:latin typeface="Myriad W01"/>
              </a:rPr>
              <a:t>Halifax, Nova Scotia, Canada  </a:t>
            </a:r>
            <a:endParaRPr lang="en-US" sz="4400" b="1" dirty="0">
              <a:highlight>
                <a:srgbClr val="FFFF00"/>
              </a:highlight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5619F-1305-41C3-B422-6A5240F2FB1A}"/>
              </a:ext>
            </a:extLst>
          </p:cNvPr>
          <p:cNvSpPr/>
          <p:nvPr/>
        </p:nvSpPr>
        <p:spPr>
          <a:xfrm>
            <a:off x="28927674" y="19912193"/>
            <a:ext cx="34041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baseline="30000" dirty="0"/>
              <a:t>*</a:t>
            </a:r>
            <a:r>
              <a:rPr lang="en-IN" sz="2800" b="1" dirty="0"/>
              <a:t>Use the available space to add any organization logos as desired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2A68B18-E149-46E8-9B0C-363157A4F488}"/>
              </a:ext>
            </a:extLst>
          </p:cNvPr>
          <p:cNvSpPr txBox="1"/>
          <p:nvPr/>
        </p:nvSpPr>
        <p:spPr>
          <a:xfrm>
            <a:off x="273007" y="840687"/>
            <a:ext cx="314710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Insert your paper title here (Bold, Arial, 44, Sentence case)</a:t>
            </a:r>
            <a:endParaRPr lang="en-IN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3243" y="3127941"/>
            <a:ext cx="10667524" cy="11435935"/>
            <a:chOff x="163243" y="3127941"/>
            <a:chExt cx="10667524" cy="11435935"/>
          </a:xfrm>
        </p:grpSpPr>
        <p:sp>
          <p:nvSpPr>
            <p:cNvPr id="76" name="Text Placeholder 103">
              <a:extLst>
                <a:ext uri="{FF2B5EF4-FFF2-40B4-BE49-F238E27FC236}">
                  <a16:creationId xmlns:a16="http://schemas.microsoft.com/office/drawing/2014/main" id="{7219E4EE-2AD9-4885-B598-50DDFB6FFAD4}"/>
                </a:ext>
              </a:extLst>
            </p:cNvPr>
            <p:cNvSpPr txBox="1">
              <a:spLocks/>
            </p:cNvSpPr>
            <p:nvPr/>
          </p:nvSpPr>
          <p:spPr>
            <a:xfrm>
              <a:off x="283175" y="3127941"/>
              <a:ext cx="10536562" cy="680700"/>
            </a:xfrm>
            <a:prstGeom prst="rect">
              <a:avLst/>
            </a:prstGeom>
            <a:solidFill>
              <a:srgbClr val="5F95C7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3134552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567277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13455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470182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626910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783638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940365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097093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253821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PURPOSE (Arial, 32, UPPER CASE)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3175" y="3903900"/>
              <a:ext cx="10547592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87350" indent="-387350">
                <a:buFont typeface="Arial" panose="020B0604020202020204" pitchFamily="34" charset="0"/>
                <a:buChar char="•"/>
              </a:pPr>
              <a:r>
                <a:rPr lang="en-US" sz="3200" dirty="0"/>
                <a:t>Content for “Purpose/Rationale” goes here</a:t>
              </a:r>
            </a:p>
            <a:p>
              <a:pPr marL="387350" indent="-387350">
                <a:buFont typeface="Arial" panose="020B0604020202020204" pitchFamily="34" charset="0"/>
                <a:buChar char="•"/>
              </a:pPr>
              <a:r>
                <a:rPr lang="en-US" sz="3200" dirty="0"/>
                <a:t>Explain</a:t>
              </a:r>
            </a:p>
            <a:p>
              <a:pPr marL="1204913" lvl="2" indent="-457200">
                <a:buFont typeface="Wingdings" panose="05000000000000000000" pitchFamily="2" charset="2"/>
                <a:buChar char="Ø"/>
              </a:pPr>
              <a:r>
                <a:rPr lang="en-US" sz="3200" dirty="0"/>
                <a:t>What is the major reason for doing this study?</a:t>
              </a:r>
            </a:p>
            <a:p>
              <a:pPr marL="387350" indent="-387350">
                <a:buFont typeface="Arial" panose="020B0604020202020204" pitchFamily="34" charset="0"/>
                <a:buChar char="•"/>
              </a:pPr>
              <a:r>
                <a:rPr lang="en-US" sz="3200" dirty="0"/>
                <a:t>Use Arial fonts with the following formatting:</a:t>
              </a:r>
            </a:p>
            <a:p>
              <a:pPr marL="1149350" lvl="1" indent="-457200">
                <a:buFont typeface="Wingdings" panose="05000000000000000000" pitchFamily="2" charset="2"/>
                <a:buChar char="Ø"/>
              </a:pPr>
              <a:r>
                <a:rPr lang="en-US" sz="3200" dirty="0"/>
                <a:t>Font size: 32</a:t>
              </a:r>
            </a:p>
            <a:p>
              <a:pPr marL="1149350" lvl="1" indent="-457200" algn="just">
                <a:buFont typeface="Wingdings" panose="05000000000000000000" pitchFamily="2" charset="2"/>
                <a:buChar char="Ø"/>
              </a:pPr>
              <a:r>
                <a:rPr lang="en-US" sz="3200" dirty="0"/>
                <a:t>Line spacing: 1</a:t>
              </a:r>
            </a:p>
            <a:p>
              <a:pPr marL="1149350" lvl="1" indent="-457200" algn="just">
                <a:buFont typeface="Wingdings" panose="05000000000000000000" pitchFamily="2" charset="2"/>
                <a:buChar char="Ø"/>
              </a:pPr>
              <a:r>
                <a:rPr lang="en-US" sz="3200" dirty="0"/>
                <a:t>Paragraph: Justify</a:t>
              </a:r>
            </a:p>
          </p:txBody>
        </p:sp>
        <p:sp>
          <p:nvSpPr>
            <p:cNvPr id="41" name="Text Placeholder 103">
              <a:extLst>
                <a:ext uri="{FF2B5EF4-FFF2-40B4-BE49-F238E27FC236}">
                  <a16:creationId xmlns:a16="http://schemas.microsoft.com/office/drawing/2014/main" id="{7219E4EE-2AD9-4885-B598-50DDFB6FFAD4}"/>
                </a:ext>
              </a:extLst>
            </p:cNvPr>
            <p:cNvSpPr txBox="1">
              <a:spLocks/>
            </p:cNvSpPr>
            <p:nvPr/>
          </p:nvSpPr>
          <p:spPr>
            <a:xfrm>
              <a:off x="163243" y="13883176"/>
              <a:ext cx="10533888" cy="680700"/>
            </a:xfrm>
            <a:prstGeom prst="rect">
              <a:avLst/>
            </a:prstGeom>
            <a:solidFill>
              <a:srgbClr val="5F95C7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3134552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1567277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13455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470182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626910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783638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9403659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0970935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2538212" algn="l" defTabSz="3134552" rtl="0" eaLnBrk="1" latinLnBrk="0" hangingPunct="1">
                <a:defRPr sz="6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 (Arial, 32, UPPER CASE)</a:t>
              </a:r>
            </a:p>
          </p:txBody>
        </p:sp>
      </p:grpSp>
      <p:sp>
        <p:nvSpPr>
          <p:cNvPr id="50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11199124" y="3167746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(Arial, 32, UPPER CASE)</a:t>
            </a:r>
          </a:p>
        </p:txBody>
      </p:sp>
      <p:sp>
        <p:nvSpPr>
          <p:cNvPr id="55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21929057" y="3167949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(Arial, 32, UPPER CASE)</a:t>
            </a:r>
          </a:p>
        </p:txBody>
      </p:sp>
      <p:sp>
        <p:nvSpPr>
          <p:cNvPr id="58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21929057" y="8456541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ABOUT FIGURES AND TABLES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E64AB07-75C1-4298-8E45-7FDD23B40FB5}"/>
              </a:ext>
            </a:extLst>
          </p:cNvPr>
          <p:cNvSpPr/>
          <p:nvPr/>
        </p:nvSpPr>
        <p:spPr>
          <a:xfrm>
            <a:off x="20368404" y="19928811"/>
            <a:ext cx="54807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Presenter:</a:t>
            </a:r>
          </a:p>
          <a:p>
            <a:r>
              <a:rPr lang="en-IN" sz="3200" b="1" dirty="0"/>
              <a:t>Insert name here </a:t>
            </a:r>
          </a:p>
          <a:p>
            <a:r>
              <a:rPr lang="en-IN" sz="3200" b="1" dirty="0"/>
              <a:t>(Arial, 32, Sentence case)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1180507" y="4003611"/>
            <a:ext cx="100690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Content for “Methods and Materials” goes here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Sample content: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en-US" sz="3200" dirty="0"/>
              <a:t>What methods were used to collect the data?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en-US" sz="3200" dirty="0"/>
              <a:t>What materials were included within this methodology?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Use Arial fonts with the following formatting: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Font size: 32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Line spacing: 1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Paragraph: Justify</a:t>
            </a:r>
          </a:p>
          <a:p>
            <a:pPr marL="692150" lvl="1"/>
            <a:endParaRPr lang="en-US" sz="3200" dirty="0"/>
          </a:p>
        </p:txBody>
      </p:sp>
      <p:sp>
        <p:nvSpPr>
          <p:cNvPr id="63" name="TextBox 62"/>
          <p:cNvSpPr txBox="1"/>
          <p:nvPr/>
        </p:nvSpPr>
        <p:spPr>
          <a:xfrm>
            <a:off x="22165912" y="4002914"/>
            <a:ext cx="104392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Content for “Conclusions” goes here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Explain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en-US" sz="3200" dirty="0"/>
              <a:t>What can be concluded that is important to road safety issues or policy in Canada?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Use Arial fonts with the following formatting: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Font size: 32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Line spacing: 1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Paragraph: Justify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345934" y="14946141"/>
            <a:ext cx="105475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Content for “Objectives” goes here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Explain</a:t>
            </a:r>
          </a:p>
          <a:p>
            <a:pPr marL="1136650" lvl="2" indent="-444500">
              <a:buFont typeface="Wingdings" panose="05000000000000000000" pitchFamily="2" charset="2"/>
              <a:buChar char="Ø"/>
            </a:pPr>
            <a:r>
              <a:rPr lang="en-US" sz="3200" dirty="0"/>
              <a:t>What are the objectives of the study?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Use Arial fonts with the following formatting: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Font size: 32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Line spacing: 1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Paragraph: Justify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22076347" y="9415513"/>
            <a:ext cx="10439234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Figures and tables should be placed in the appropriate section, immediately after the paragraph containing the figure description 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Figures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Tables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87350" indent="-3873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149350" lvl="1" indent="-4572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5094" y="11701493"/>
            <a:ext cx="1907923" cy="15757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777320" y="13213041"/>
            <a:ext cx="69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Fig X: Figure caption goes here</a:t>
            </a:r>
          </a:p>
          <a:p>
            <a:pPr algn="ctr"/>
            <a:r>
              <a:rPr lang="en-US" sz="2800" dirty="0"/>
              <a:t>(</a:t>
            </a: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Arial, 28, Sentence case, </a:t>
            </a:r>
            <a:r>
              <a:rPr lang="en-US" sz="2800" dirty="0"/>
              <a:t>Centered)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441499"/>
              </p:ext>
            </p:extLst>
          </p:nvPr>
        </p:nvGraphicFramePr>
        <p:xfrm>
          <a:off x="22942747" y="15666422"/>
          <a:ext cx="9109710" cy="1851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4855">
                  <a:extLst>
                    <a:ext uri="{9D8B030D-6E8A-4147-A177-3AD203B41FA5}">
                      <a16:colId xmlns:a16="http://schemas.microsoft.com/office/drawing/2014/main" val="1037329961"/>
                    </a:ext>
                  </a:extLst>
                </a:gridCol>
                <a:gridCol w="4554855">
                  <a:extLst>
                    <a:ext uri="{9D8B030D-6E8A-4147-A177-3AD203B41FA5}">
                      <a16:colId xmlns:a16="http://schemas.microsoft.com/office/drawing/2014/main" val="3342676548"/>
                    </a:ext>
                  </a:extLst>
                </a:gridCol>
              </a:tblGrid>
              <a:tr h="4663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Column 1 </a:t>
                      </a:r>
                    </a:p>
                    <a:p>
                      <a:pPr algn="ctr"/>
                      <a:r>
                        <a:rPr lang="en-US" sz="2400" dirty="0"/>
                        <a:t>(Arial, 24, Bold, Centered)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Column 2 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(Arial, 24, Bold, Centered)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46082"/>
                  </a:ext>
                </a:extLst>
              </a:tr>
              <a:tr h="562549">
                <a:tc>
                  <a:txBody>
                    <a:bodyPr/>
                    <a:lstStyle/>
                    <a:p>
                      <a:r>
                        <a:rPr lang="en-US" sz="2400" dirty="0"/>
                        <a:t>XXX (</a:t>
                      </a:r>
                      <a:r>
                        <a:rPr lang="en-IN" sz="240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Arial, 24, left aligned</a:t>
                      </a:r>
                      <a:r>
                        <a:rPr lang="en-US" sz="2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</a:t>
                      </a:r>
                      <a:r>
                        <a:rPr kumimoji="0" lang="en-IN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Arial, 24, left aligned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7465340"/>
                  </a:ext>
                </a:extLst>
              </a:tr>
              <a:tr h="4663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</a:t>
                      </a:r>
                      <a:r>
                        <a:rPr kumimoji="0" lang="en-IN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Arial, 24, left aligned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XXX (</a:t>
                      </a:r>
                      <a:r>
                        <a:rPr kumimoji="0" lang="en-IN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Arial, 24, left aligned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7756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24253263" y="17813545"/>
            <a:ext cx="69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Table X: Table caption goes here</a:t>
            </a:r>
          </a:p>
          <a:p>
            <a:pPr lvl="0" algn="ctr"/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IN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28, Sentence case, </a:t>
            </a:r>
            <a:r>
              <a:rPr lang="en-US" sz="2800" dirty="0"/>
              <a:t>Centered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42" name="Text Placeholder 103">
            <a:extLst>
              <a:ext uri="{FF2B5EF4-FFF2-40B4-BE49-F238E27FC236}">
                <a16:creationId xmlns:a16="http://schemas.microsoft.com/office/drawing/2014/main" id="{7219E4EE-2AD9-4885-B598-50DDFB6FFAD4}"/>
              </a:ext>
            </a:extLst>
          </p:cNvPr>
          <p:cNvSpPr txBox="1">
            <a:spLocks/>
          </p:cNvSpPr>
          <p:nvPr/>
        </p:nvSpPr>
        <p:spPr>
          <a:xfrm>
            <a:off x="11119795" y="13906307"/>
            <a:ext cx="10533888" cy="680700"/>
          </a:xfrm>
          <a:prstGeom prst="rect">
            <a:avLst/>
          </a:prstGeom>
          <a:solidFill>
            <a:srgbClr val="5F95C7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134552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277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13455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70182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26910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783638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403659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970935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538212" algn="l" defTabSz="3134552" rtl="0" eaLnBrk="1" latinLnBrk="0" hangingPunct="1">
              <a:defRPr sz="6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(Arial, 32, UPPER CASE)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356650" y="14741272"/>
            <a:ext cx="104392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Content for “Results/Preliminary Results/Hypothesis” goes here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Sample content</a:t>
            </a:r>
          </a:p>
          <a:p>
            <a:pPr marL="1093788" indent="-457200">
              <a:buFont typeface="Wingdings" panose="05000000000000000000" pitchFamily="2" charset="2"/>
              <a:buChar char="Ø"/>
            </a:pPr>
            <a:r>
              <a:rPr lang="en-US" sz="3200" dirty="0"/>
              <a:t>Briefly summarize the data derived from analyses.</a:t>
            </a:r>
          </a:p>
          <a:p>
            <a:pPr marL="387350" indent="-387350">
              <a:buFont typeface="Arial" panose="020B0604020202020204" pitchFamily="34" charset="0"/>
              <a:buChar char="•"/>
            </a:pPr>
            <a:r>
              <a:rPr lang="en-US" sz="3200" dirty="0"/>
              <a:t>Use Arial fonts with the following formatting: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Font size: 32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Line spacing: 1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r>
              <a:rPr lang="en-US" sz="3200" dirty="0"/>
              <a:t>Paragraph: Justify</a:t>
            </a:r>
          </a:p>
          <a:p>
            <a:pPr marL="1149350" lvl="1" indent="-457200"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pic>
        <p:nvPicPr>
          <p:cNvPr id="11" name="Picture 10" descr="A black background with text&#10;&#10;AI-generated content may be incorrect.">
            <a:extLst>
              <a:ext uri="{FF2B5EF4-FFF2-40B4-BE49-F238E27FC236}">
                <a16:creationId xmlns:a16="http://schemas.microsoft.com/office/drawing/2014/main" id="{17A6E729-C8E2-5D8E-3414-2F1803AEA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2646" y="147259"/>
            <a:ext cx="857250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32469"/>
      </p:ext>
    </p:extLst>
  </p:cSld>
  <p:clrMapOvr>
    <a:masterClrMapping/>
  </p:clrMapOvr>
</p:sld>
</file>

<file path=ppt/theme/theme1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PosterPresentations.com-48x72-Template</Template>
  <TotalTime>3521</TotalTime>
  <Words>466</Words>
  <Application>Microsoft Office PowerPoint</Application>
  <PresentationFormat>Custom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Myriad W01</vt:lpstr>
      <vt:lpstr>Trebuchet MS</vt:lpstr>
      <vt:lpstr>Wingdings</vt:lpstr>
      <vt:lpstr>1_Classic 3 Columns</vt:lpstr>
      <vt:lpstr>Custom Design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Homa Motavallian Naeini</cp:lastModifiedBy>
  <cp:revision>268</cp:revision>
  <dcterms:created xsi:type="dcterms:W3CDTF">2012-02-09T21:09:21Z</dcterms:created>
  <dcterms:modified xsi:type="dcterms:W3CDTF">2025-09-25T15:31:22Z</dcterms:modified>
</cp:coreProperties>
</file>